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55"/>
  </p:notesMasterIdLst>
  <p:sldIdLst>
    <p:sldId id="256" r:id="rId2"/>
    <p:sldId id="263" r:id="rId3"/>
    <p:sldId id="306" r:id="rId4"/>
    <p:sldId id="332" r:id="rId5"/>
    <p:sldId id="333" r:id="rId6"/>
    <p:sldId id="319" r:id="rId7"/>
    <p:sldId id="337" r:id="rId8"/>
    <p:sldId id="338" r:id="rId9"/>
    <p:sldId id="335" r:id="rId10"/>
    <p:sldId id="336" r:id="rId11"/>
    <p:sldId id="326" r:id="rId12"/>
    <p:sldId id="339" r:id="rId13"/>
    <p:sldId id="261" r:id="rId14"/>
    <p:sldId id="287" r:id="rId15"/>
    <p:sldId id="289" r:id="rId16"/>
    <p:sldId id="290" r:id="rId17"/>
    <p:sldId id="308" r:id="rId18"/>
    <p:sldId id="309" r:id="rId19"/>
    <p:sldId id="293" r:id="rId20"/>
    <p:sldId id="322" r:id="rId21"/>
    <p:sldId id="310" r:id="rId22"/>
    <p:sldId id="311" r:id="rId23"/>
    <p:sldId id="312" r:id="rId24"/>
    <p:sldId id="327" r:id="rId25"/>
    <p:sldId id="313" r:id="rId26"/>
    <p:sldId id="330" r:id="rId27"/>
    <p:sldId id="334" r:id="rId28"/>
    <p:sldId id="328" r:id="rId29"/>
    <p:sldId id="329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94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314" r:id="rId48"/>
    <p:sldId id="315" r:id="rId49"/>
    <p:sldId id="316" r:id="rId50"/>
    <p:sldId id="317" r:id="rId51"/>
    <p:sldId id="318" r:id="rId52"/>
    <p:sldId id="301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6D6"/>
    <a:srgbClr val="4EBDC4"/>
    <a:srgbClr val="68C4AF"/>
    <a:srgbClr val="6DCFB8"/>
    <a:srgbClr val="74DBC3"/>
    <a:srgbClr val="6DBA93"/>
    <a:srgbClr val="7AD1A5"/>
    <a:srgbClr val="88E7B7"/>
    <a:srgbClr val="F69A26"/>
    <a:srgbClr val="F69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6" autoAdjust="0"/>
  </p:normalViewPr>
  <p:slideViewPr>
    <p:cSldViewPr>
      <p:cViewPr>
        <p:scale>
          <a:sx n="99" d="100"/>
          <a:sy n="99" d="100"/>
        </p:scale>
        <p:origin x="-16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795B1E-9583-1D4E-A816-6896E932FA2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2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BB239AE-4548-A94C-BFDD-A91F6B07AB39}" type="pres">
      <dgm:prSet presAssocID="{0812D7F5-48F2-2444-AAA8-FD60195BDDC7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AC4DE335-CB95-C44F-AB99-54DA399EDF03}" type="presOf" srcId="{29795B1E-9583-1D4E-A816-6896E932FA2A}" destId="{FBB239AE-4548-A94C-BFDD-A91F6B07AB39}" srcOrd="0" destOrd="0" presId="urn:microsoft.com/office/officeart/2005/8/layout/vProcess5"/>
    <dgm:cxn modelId="{9A0DB78D-0837-F64A-AC54-35DBF5D6526E}" type="presOf" srcId="{0812D7F5-48F2-2444-AAA8-FD60195BDDC7}" destId="{5C43F32D-4D13-6F4A-9580-7DBFB8476807}" srcOrd="0" destOrd="0" presId="urn:microsoft.com/office/officeart/2005/8/layout/vProcess5"/>
    <dgm:cxn modelId="{AB084A12-07CB-3644-9C0A-9D6C153BA174}" type="presParOf" srcId="{5C43F32D-4D13-6F4A-9580-7DBFB8476807}" destId="{2D4B27BE-03D9-0F45-825D-20F639DE5D87}" srcOrd="0" destOrd="0" presId="urn:microsoft.com/office/officeart/2005/8/layout/vProcess5"/>
    <dgm:cxn modelId="{63B2B6E2-CE6D-9B4C-BA42-0CE801FA4FB4}" type="presParOf" srcId="{5C43F32D-4D13-6F4A-9580-7DBFB8476807}" destId="{FBB239AE-4548-A94C-BFDD-A91F6B07AB3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rgbClr val="FF7070">
            <a:alpha val="50000"/>
          </a:srgb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rgbClr val="FF7070">
            <a:alpha val="50000"/>
          </a:srgb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rgbClr val="FF7070">
            <a:alpha val="50000"/>
          </a:srgb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rgbClr val="4EBDC4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rgbClr val="4EBDC4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rgbClr val="4EBDC4">
            <a:alpha val="50000"/>
          </a:srgb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4EBDC4">
            <a:alpha val="49000"/>
          </a:srgb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  <dgm:t>
        <a:bodyPr/>
        <a:lstStyle/>
        <a:p>
          <a:endParaRPr lang="en-US"/>
        </a:p>
      </dgm:t>
    </dgm:pt>
    <dgm:pt modelId="{432932A6-FE4A-AC44-AD69-E1AD78741A92}" type="sibTrans" cxnId="{10DD4292-150C-ED49-B789-7212D18631A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rgbClr val="4EBDC4">
            <a:alpha val="50000"/>
          </a:srgb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  <dgm:t>
        <a:bodyPr/>
        <a:lstStyle/>
        <a:p>
          <a:endParaRPr lang="en-US"/>
        </a:p>
      </dgm:t>
    </dgm:pt>
    <dgm:pt modelId="{F04D9990-74C4-7D40-B61D-27F28567D2EC}" type="sibTrans" cxnId="{41F5F0A1-C911-6E4D-884C-31BD5532725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rgbClr val="4EBDC4">
            <a:alpha val="50000"/>
          </a:srgb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  <dgm:t>
        <a:bodyPr/>
        <a:lstStyle/>
        <a:p>
          <a:endParaRPr lang="en-US"/>
        </a:p>
      </dgm:t>
    </dgm:pt>
    <dgm:pt modelId="{FDF37731-AFFF-AC43-B8DF-F83CD597C47E}" type="sibTrans" cxnId="{A8CB46A1-CE4B-F943-B0E4-710E32645DE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 custT="1"/>
      <dgm:spPr>
        <a:solidFill>
          <a:srgbClr val="FFBA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Instructional strategies</a:t>
          </a:r>
          <a:endParaRPr lang="en-US" sz="2600" b="0" dirty="0">
            <a:solidFill>
              <a:srgbClr val="404040"/>
            </a:solidFill>
          </a:endParaRPr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29795B1E-9583-1D4E-A816-6896E932FA2A}">
      <dgm:prSet custT="1"/>
      <dgm:spPr>
        <a:solidFill>
          <a:srgbClr val="FF66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385D2F5-7CEE-2747-9CF1-C71F9A822165}" type="pres">
      <dgm:prSet presAssocID="{0812D7F5-48F2-2444-AAA8-FD60195BDDC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EAA17-262C-154D-B8BD-812FBFB84F10}" type="pres">
      <dgm:prSet presAssocID="{0812D7F5-48F2-2444-AAA8-FD60195BDDC7}" presName="TwoNodes_2" presStyleLbl="node1" presStyleIdx="1" presStyleCnt="2" custLinFactNeighborX="-6308" custLinFactNeighborY="-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665B2-B1CF-ED46-9C92-BA59FA893BB1}" type="pres">
      <dgm:prSet presAssocID="{0812D7F5-48F2-2444-AAA8-FD60195BDDC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740B-6C08-D043-8A66-3CC3B6EA27D4}" type="pres">
      <dgm:prSet presAssocID="{0812D7F5-48F2-2444-AAA8-FD60195BDDC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CD20C-B2AD-4148-AC32-0D2C1BEA2D62}" type="pres">
      <dgm:prSet presAssocID="{0812D7F5-48F2-2444-AAA8-FD60195BDDC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42E6F-0DA5-7248-A103-1C4828074E06}" type="presOf" srcId="{29795B1E-9583-1D4E-A816-6896E932FA2A}" destId="{5BDB740B-6C08-D043-8A66-3CC3B6EA27D4}" srcOrd="1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5B943E67-C33F-FC47-B5BB-2734BD9D3C0D}" type="presOf" srcId="{48B585FA-8BD8-4245-870D-F9F3F8BC1A95}" destId="{80FCD20C-B2AD-4148-AC32-0D2C1BEA2D62}" srcOrd="1" destOrd="0" presId="urn:microsoft.com/office/officeart/2005/8/layout/vProcess5"/>
    <dgm:cxn modelId="{251DAE7E-4B35-FB42-A481-368094B53B73}" type="presOf" srcId="{5D9EB213-8314-7C47-9A21-12196411EB8D}" destId="{CAB665B2-B1CF-ED46-9C92-BA59FA893BB1}" srcOrd="0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84F0DB25-5904-6142-B679-DC9E6FF8D22B}" type="presOf" srcId="{0812D7F5-48F2-2444-AAA8-FD60195BDDC7}" destId="{5C43F32D-4D13-6F4A-9580-7DBFB8476807}" srcOrd="0" destOrd="0" presId="urn:microsoft.com/office/officeart/2005/8/layout/vProcess5"/>
    <dgm:cxn modelId="{122A5086-D6FE-D34D-971F-04615E40F7EF}" type="presOf" srcId="{48B585FA-8BD8-4245-870D-F9F3F8BC1A95}" destId="{0F3EAA17-262C-154D-B8BD-812FBFB84F10}" srcOrd="0" destOrd="0" presId="urn:microsoft.com/office/officeart/2005/8/layout/vProcess5"/>
    <dgm:cxn modelId="{7DFA00C0-7F94-2844-AF05-61CCEA2DCB33}" type="presOf" srcId="{29795B1E-9583-1D4E-A816-6896E932FA2A}" destId="{5385D2F5-7CEE-2747-9CF1-C71F9A822165}" srcOrd="0" destOrd="0" presId="urn:microsoft.com/office/officeart/2005/8/layout/vProcess5"/>
    <dgm:cxn modelId="{A165333E-C938-1C44-B277-FB9868977463}" type="presParOf" srcId="{5C43F32D-4D13-6F4A-9580-7DBFB8476807}" destId="{2D4B27BE-03D9-0F45-825D-20F639DE5D87}" srcOrd="0" destOrd="0" presId="urn:microsoft.com/office/officeart/2005/8/layout/vProcess5"/>
    <dgm:cxn modelId="{D0C0FCC4-20C4-8B4E-A45D-06272784AA98}" type="presParOf" srcId="{5C43F32D-4D13-6F4A-9580-7DBFB8476807}" destId="{5385D2F5-7CEE-2747-9CF1-C71F9A822165}" srcOrd="1" destOrd="0" presId="urn:microsoft.com/office/officeart/2005/8/layout/vProcess5"/>
    <dgm:cxn modelId="{5A5F3274-CDA1-C44C-9274-5ACE3B46659F}" type="presParOf" srcId="{5C43F32D-4D13-6F4A-9580-7DBFB8476807}" destId="{0F3EAA17-262C-154D-B8BD-812FBFB84F10}" srcOrd="2" destOrd="0" presId="urn:microsoft.com/office/officeart/2005/8/layout/vProcess5"/>
    <dgm:cxn modelId="{BFF2A5F2-465D-0C48-B318-6A7288D12BA1}" type="presParOf" srcId="{5C43F32D-4D13-6F4A-9580-7DBFB8476807}" destId="{CAB665B2-B1CF-ED46-9C92-BA59FA893BB1}" srcOrd="3" destOrd="0" presId="urn:microsoft.com/office/officeart/2005/8/layout/vProcess5"/>
    <dgm:cxn modelId="{5CC5FC4D-03E3-E046-B6F0-671B4C4C2A32}" type="presParOf" srcId="{5C43F32D-4D13-6F4A-9580-7DBFB8476807}" destId="{5BDB740B-6C08-D043-8A66-3CC3B6EA27D4}" srcOrd="4" destOrd="0" presId="urn:microsoft.com/office/officeart/2005/8/layout/vProcess5"/>
    <dgm:cxn modelId="{D3B86CA2-95DE-9047-8109-011C81E37A52}" type="presParOf" srcId="{5C43F32D-4D13-6F4A-9580-7DBFB8476807}" destId="{80FCD20C-B2AD-4148-AC32-0D2C1BEA2D6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rgbClr val="4EBDC4">
            <a:alpha val="50000"/>
          </a:srgb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rgbClr val="4EBDC4">
            <a:alpha val="50000"/>
          </a:srgb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  <dgm:t>
        <a:bodyPr/>
        <a:lstStyle/>
        <a:p>
          <a:endParaRPr lang="en-US"/>
        </a:p>
      </dgm:t>
    </dgm:pt>
    <dgm:pt modelId="{641A8E84-C31B-6B40-90CA-131A3CF461FF}" type="sibTrans" cxnId="{E5D4A3C4-79EA-9848-A8E4-B2DB506F7647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rgbClr val="4EBDC4">
            <a:alpha val="50000"/>
          </a:srgb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rgbClr val="7976D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A956-00D2-6A4C-A931-17F8D7042703}" type="presOf" srcId="{3261F81D-A525-344C-B53C-A858E01B6DBC}" destId="{2B0E93FA-18FB-B746-A840-7CD302A70FE7}" srcOrd="0" destOrd="0" presId="urn:microsoft.com/office/officeart/2005/8/layout/venn3"/>
    <dgm:cxn modelId="{B953C348-1075-4A44-92EF-C8BCE42E5160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DFAAF94-9402-7840-8BD3-56F4C6CC9EA3}" type="presOf" srcId="{65B03B19-0CA1-2C45-A9A4-845939BB061D}" destId="{FEC7F779-1773-E040-A0FB-98CC5BF60A3A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00F20BFF-14E2-534A-8982-1895D5745BEF}" type="presOf" srcId="{72DB6486-EF8E-DC40-BA73-6C4D9B8F086B}" destId="{9E975F15-2183-6C4F-94B7-432EC0ED0F02}" srcOrd="0" destOrd="0" presId="urn:microsoft.com/office/officeart/2005/8/layout/venn3"/>
    <dgm:cxn modelId="{9690173B-8464-CE43-A824-575CD30D9CC4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2A16E64D-B9D4-2D49-83D2-4CC77BEE8ABF}" type="presOf" srcId="{1F726F3C-F9D7-0345-8E55-08D9C8BCC26E}" destId="{6081D6A6-193B-324B-AAFC-15C8703747E3}" srcOrd="0" destOrd="0" presId="urn:microsoft.com/office/officeart/2005/8/layout/venn3"/>
    <dgm:cxn modelId="{3FDAC36E-A30F-4749-8C10-B38E39BA421B}" type="presParOf" srcId="{2B0E93FA-18FB-B746-A840-7CD302A70FE7}" destId="{9E975F15-2183-6C4F-94B7-432EC0ED0F02}" srcOrd="0" destOrd="0" presId="urn:microsoft.com/office/officeart/2005/8/layout/venn3"/>
    <dgm:cxn modelId="{28D7ED50-4C08-8A4C-8B91-FE379CE9BBE1}" type="presParOf" srcId="{2B0E93FA-18FB-B746-A840-7CD302A70FE7}" destId="{561288EC-4596-BA4F-AB59-00E984826C2C}" srcOrd="1" destOrd="0" presId="urn:microsoft.com/office/officeart/2005/8/layout/venn3"/>
    <dgm:cxn modelId="{0274C4C0-B5A2-1E47-9A3B-5D0F6859979A}" type="presParOf" srcId="{2B0E93FA-18FB-B746-A840-7CD302A70FE7}" destId="{6081D6A6-193B-324B-AAFC-15C8703747E3}" srcOrd="2" destOrd="0" presId="urn:microsoft.com/office/officeart/2005/8/layout/venn3"/>
    <dgm:cxn modelId="{7A93EA5D-AF0F-F845-84DD-971019E87E1A}" type="presParOf" srcId="{2B0E93FA-18FB-B746-A840-7CD302A70FE7}" destId="{9F3B0E70-10B0-5B47-9E14-F3A57CED7983}" srcOrd="3" destOrd="0" presId="urn:microsoft.com/office/officeart/2005/8/layout/venn3"/>
    <dgm:cxn modelId="{5CA53CA0-6DDB-7942-902E-21DEDAC41B6A}" type="presParOf" srcId="{2B0E93FA-18FB-B746-A840-7CD302A70FE7}" destId="{FEC7F779-1773-E040-A0FB-98CC5BF60A3A}" srcOrd="4" destOrd="0" presId="urn:microsoft.com/office/officeart/2005/8/layout/venn3"/>
    <dgm:cxn modelId="{FA0EFB03-1255-1E48-8952-3C2FD3A2BB02}" type="presParOf" srcId="{2B0E93FA-18FB-B746-A840-7CD302A70FE7}" destId="{A1BF66CA-4894-C84E-B8F9-5FB2AFA5F571}" srcOrd="5" destOrd="0" presId="urn:microsoft.com/office/officeart/2005/8/layout/venn3"/>
    <dgm:cxn modelId="{3EA35F83-3176-E343-9C0D-504A69BAB35D}" type="presParOf" srcId="{2B0E93FA-18FB-B746-A840-7CD302A70FE7}" destId="{9841327A-9ADB-4D46-A116-846825139DE0}" srcOrd="6" destOrd="0" presId="urn:microsoft.com/office/officeart/2005/8/layout/venn3"/>
    <dgm:cxn modelId="{94F3E7D0-EB3F-B04A-8750-20B91A4FF8CC}" type="presParOf" srcId="{2B0E93FA-18FB-B746-A840-7CD302A70FE7}" destId="{6AFFE2CB-6753-C04E-9518-74DBFD6BA805}" srcOrd="7" destOrd="0" presId="urn:microsoft.com/office/officeart/2005/8/layout/venn3"/>
    <dgm:cxn modelId="{72A15964-DCB4-6E43-9ED2-30133B21784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rgbClr val="7976D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7576-2846-C942-A11A-56B0FB5B1603}" type="presOf" srcId="{65B03B19-0CA1-2C45-A9A4-845939BB061D}" destId="{FEC7F779-1773-E040-A0FB-98CC5BF60A3A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A9A9CF9-8CFA-BA4B-89CB-7483856E0936}" type="presOf" srcId="{02AF20AA-3F2B-B94D-8A4D-9AE91F1492A6}" destId="{FE19FACC-D246-AF42-A1EC-A3FEAB8739CD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57DD650A-47FF-144C-80BD-FC72ECDDEDFA}" type="presOf" srcId="{0FA11432-3452-1746-AEE4-E2BC74150C47}" destId="{9841327A-9ADB-4D46-A116-846825139DE0}" srcOrd="0" destOrd="0" presId="urn:microsoft.com/office/officeart/2005/8/layout/venn3"/>
    <dgm:cxn modelId="{287C3494-022D-444B-AC8A-3973E74BB972}" type="presOf" srcId="{1F726F3C-F9D7-0345-8E55-08D9C8BCC26E}" destId="{6081D6A6-193B-324B-AAFC-15C8703747E3}" srcOrd="0" destOrd="0" presId="urn:microsoft.com/office/officeart/2005/8/layout/venn3"/>
    <dgm:cxn modelId="{FED18BBA-75F7-BE48-B682-7DAF62EC2A68}" type="presOf" srcId="{3261F81D-A525-344C-B53C-A858E01B6DBC}" destId="{2B0E93FA-18FB-B746-A840-7CD302A70FE7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12F35944-75B1-6D47-9213-657944E450D6}" type="presOf" srcId="{72DB6486-EF8E-DC40-BA73-6C4D9B8F086B}" destId="{9E975F15-2183-6C4F-94B7-432EC0ED0F02}" srcOrd="0" destOrd="0" presId="urn:microsoft.com/office/officeart/2005/8/layout/venn3"/>
    <dgm:cxn modelId="{46DCA25C-4AB9-1149-A242-A816FCCC004A}" type="presParOf" srcId="{2B0E93FA-18FB-B746-A840-7CD302A70FE7}" destId="{9E975F15-2183-6C4F-94B7-432EC0ED0F02}" srcOrd="0" destOrd="0" presId="urn:microsoft.com/office/officeart/2005/8/layout/venn3"/>
    <dgm:cxn modelId="{0E47FDC6-AD1F-8045-880C-031938363F9B}" type="presParOf" srcId="{2B0E93FA-18FB-B746-A840-7CD302A70FE7}" destId="{561288EC-4596-BA4F-AB59-00E984826C2C}" srcOrd="1" destOrd="0" presId="urn:microsoft.com/office/officeart/2005/8/layout/venn3"/>
    <dgm:cxn modelId="{E94652D2-1237-4A4F-BD2C-896AE5D395BB}" type="presParOf" srcId="{2B0E93FA-18FB-B746-A840-7CD302A70FE7}" destId="{6081D6A6-193B-324B-AAFC-15C8703747E3}" srcOrd="2" destOrd="0" presId="urn:microsoft.com/office/officeart/2005/8/layout/venn3"/>
    <dgm:cxn modelId="{1031910C-0938-244F-BB6B-B652F40E9663}" type="presParOf" srcId="{2B0E93FA-18FB-B746-A840-7CD302A70FE7}" destId="{9F3B0E70-10B0-5B47-9E14-F3A57CED7983}" srcOrd="3" destOrd="0" presId="urn:microsoft.com/office/officeart/2005/8/layout/venn3"/>
    <dgm:cxn modelId="{29402F35-1254-7A4F-8B6B-1195AFF1FD35}" type="presParOf" srcId="{2B0E93FA-18FB-B746-A840-7CD302A70FE7}" destId="{FEC7F779-1773-E040-A0FB-98CC5BF60A3A}" srcOrd="4" destOrd="0" presId="urn:microsoft.com/office/officeart/2005/8/layout/venn3"/>
    <dgm:cxn modelId="{49813D2A-49EC-1443-9F0E-3F93F2A08A66}" type="presParOf" srcId="{2B0E93FA-18FB-B746-A840-7CD302A70FE7}" destId="{A1BF66CA-4894-C84E-B8F9-5FB2AFA5F571}" srcOrd="5" destOrd="0" presId="urn:microsoft.com/office/officeart/2005/8/layout/venn3"/>
    <dgm:cxn modelId="{8E8D8B8E-A86E-114E-BA9D-DA8F6303958E}" type="presParOf" srcId="{2B0E93FA-18FB-B746-A840-7CD302A70FE7}" destId="{9841327A-9ADB-4D46-A116-846825139DE0}" srcOrd="6" destOrd="0" presId="urn:microsoft.com/office/officeart/2005/8/layout/venn3"/>
    <dgm:cxn modelId="{9605A469-404B-7944-8847-1FB3DFA9258D}" type="presParOf" srcId="{2B0E93FA-18FB-B746-A840-7CD302A70FE7}" destId="{6AFFE2CB-6753-C04E-9518-74DBFD6BA805}" srcOrd="7" destOrd="0" presId="urn:microsoft.com/office/officeart/2005/8/layout/venn3"/>
    <dgm:cxn modelId="{56820CC6-4B9E-F748-8426-6F1BF029B9C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rgbClr val="7976D6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9F7264A-2F1D-C041-8A9B-3D2D4276183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79BE7572-4230-7F40-83F4-7F05A4D41F41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7704F54-9E75-2343-B4FA-545572A9596E}" type="presOf" srcId="{72DB6486-EF8E-DC40-BA73-6C4D9B8F086B}" destId="{9E975F15-2183-6C4F-94B7-432EC0ED0F02}" srcOrd="0" destOrd="0" presId="urn:microsoft.com/office/officeart/2005/8/layout/venn3"/>
    <dgm:cxn modelId="{5B1877AB-58E5-3944-BBF8-338444E64C1C}" type="presOf" srcId="{1F726F3C-F9D7-0345-8E55-08D9C8BCC26E}" destId="{6081D6A6-193B-324B-AAFC-15C8703747E3}" srcOrd="0" destOrd="0" presId="urn:microsoft.com/office/officeart/2005/8/layout/venn3"/>
    <dgm:cxn modelId="{982FA107-50DD-0E43-857B-10E55257C0AF}" type="presOf" srcId="{3261F81D-A525-344C-B53C-A858E01B6DBC}" destId="{2B0E93FA-18FB-B746-A840-7CD302A70FE7}" srcOrd="0" destOrd="0" presId="urn:microsoft.com/office/officeart/2005/8/layout/venn3"/>
    <dgm:cxn modelId="{18898DB4-BCD2-0041-B588-78151173B337}" type="presOf" srcId="{65B03B19-0CA1-2C45-A9A4-845939BB061D}" destId="{FEC7F779-1773-E040-A0FB-98CC5BF60A3A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E4A64C6-9750-B543-9D3F-8D6A9725E83A}" type="presParOf" srcId="{2B0E93FA-18FB-B746-A840-7CD302A70FE7}" destId="{9E975F15-2183-6C4F-94B7-432EC0ED0F02}" srcOrd="0" destOrd="0" presId="urn:microsoft.com/office/officeart/2005/8/layout/venn3"/>
    <dgm:cxn modelId="{EFB7A6F1-6E67-B244-ABBC-8793372F5A2C}" type="presParOf" srcId="{2B0E93FA-18FB-B746-A840-7CD302A70FE7}" destId="{561288EC-4596-BA4F-AB59-00E984826C2C}" srcOrd="1" destOrd="0" presId="urn:microsoft.com/office/officeart/2005/8/layout/venn3"/>
    <dgm:cxn modelId="{3F80E774-C70C-154B-BEB3-E87D05BD2584}" type="presParOf" srcId="{2B0E93FA-18FB-B746-A840-7CD302A70FE7}" destId="{6081D6A6-193B-324B-AAFC-15C8703747E3}" srcOrd="2" destOrd="0" presId="urn:microsoft.com/office/officeart/2005/8/layout/venn3"/>
    <dgm:cxn modelId="{D2408AFE-4F5B-204D-9D30-188ED53C3910}" type="presParOf" srcId="{2B0E93FA-18FB-B746-A840-7CD302A70FE7}" destId="{9F3B0E70-10B0-5B47-9E14-F3A57CED7983}" srcOrd="3" destOrd="0" presId="urn:microsoft.com/office/officeart/2005/8/layout/venn3"/>
    <dgm:cxn modelId="{4679B4B5-CBC5-094A-9AE1-DE52164DA0F0}" type="presParOf" srcId="{2B0E93FA-18FB-B746-A840-7CD302A70FE7}" destId="{FEC7F779-1773-E040-A0FB-98CC5BF60A3A}" srcOrd="4" destOrd="0" presId="urn:microsoft.com/office/officeart/2005/8/layout/venn3"/>
    <dgm:cxn modelId="{BA024D42-B41F-E140-AD65-C1CC090F6848}" type="presParOf" srcId="{2B0E93FA-18FB-B746-A840-7CD302A70FE7}" destId="{A1BF66CA-4894-C84E-B8F9-5FB2AFA5F571}" srcOrd="5" destOrd="0" presId="urn:microsoft.com/office/officeart/2005/8/layout/venn3"/>
    <dgm:cxn modelId="{C017A3AB-0574-7B4A-AD3A-AE88233EA25B}" type="presParOf" srcId="{2B0E93FA-18FB-B746-A840-7CD302A70FE7}" destId="{9841327A-9ADB-4D46-A116-846825139DE0}" srcOrd="6" destOrd="0" presId="urn:microsoft.com/office/officeart/2005/8/layout/venn3"/>
    <dgm:cxn modelId="{47A1982E-3FDD-0147-95F1-05D346EAE693}" type="presParOf" srcId="{2B0E93FA-18FB-B746-A840-7CD302A70FE7}" destId="{6AFFE2CB-6753-C04E-9518-74DBFD6BA805}" srcOrd="7" destOrd="0" presId="urn:microsoft.com/office/officeart/2005/8/layout/venn3"/>
    <dgm:cxn modelId="{B3DA7F85-2EEB-2240-B272-120B2438C914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rgbClr val="7976D6">
            <a:alpha val="50000"/>
          </a:srgb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06DB-8811-DC4F-978D-D7AA27A4E03A}" type="presOf" srcId="{02AF20AA-3F2B-B94D-8A4D-9AE91F1492A6}" destId="{FE19FACC-D246-AF42-A1EC-A3FEAB8739CD}" srcOrd="0" destOrd="0" presId="urn:microsoft.com/office/officeart/2005/8/layout/venn3"/>
    <dgm:cxn modelId="{25D9EDC3-0735-AE47-A8EC-2C63C1C47BBE}" type="presOf" srcId="{3261F81D-A525-344C-B53C-A858E01B6DBC}" destId="{2B0E93FA-18FB-B746-A840-7CD302A70FE7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9F36120-A305-A44D-9480-8B146038C13C}" type="presOf" srcId="{72DB6486-EF8E-DC40-BA73-6C4D9B8F086B}" destId="{9E975F15-2183-6C4F-94B7-432EC0ED0F02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83D1AF64-EFEC-974A-9036-F9D30D5048DF}" type="presOf" srcId="{0FA11432-3452-1746-AEE4-E2BC74150C47}" destId="{9841327A-9ADB-4D46-A116-846825139DE0}" srcOrd="0" destOrd="0" presId="urn:microsoft.com/office/officeart/2005/8/layout/venn3"/>
    <dgm:cxn modelId="{D01BC2BC-A297-8249-82AB-6A98CD5D4981}" type="presOf" srcId="{65B03B19-0CA1-2C45-A9A4-845939BB061D}" destId="{FEC7F779-1773-E040-A0FB-98CC5BF60A3A}" srcOrd="0" destOrd="0" presId="urn:microsoft.com/office/officeart/2005/8/layout/venn3"/>
    <dgm:cxn modelId="{8F62AC79-7C2E-6241-B418-186FB13FFD3E}" type="presOf" srcId="{1F726F3C-F9D7-0345-8E55-08D9C8BCC26E}" destId="{6081D6A6-193B-324B-AAFC-15C8703747E3}" srcOrd="0" destOrd="0" presId="urn:microsoft.com/office/officeart/2005/8/layout/venn3"/>
    <dgm:cxn modelId="{9B23F816-AD33-3440-A5EA-0BD103959298}" type="presParOf" srcId="{2B0E93FA-18FB-B746-A840-7CD302A70FE7}" destId="{9E975F15-2183-6C4F-94B7-432EC0ED0F02}" srcOrd="0" destOrd="0" presId="urn:microsoft.com/office/officeart/2005/8/layout/venn3"/>
    <dgm:cxn modelId="{AE1534F6-BFCF-AC4F-BF32-4D93961B46B0}" type="presParOf" srcId="{2B0E93FA-18FB-B746-A840-7CD302A70FE7}" destId="{561288EC-4596-BA4F-AB59-00E984826C2C}" srcOrd="1" destOrd="0" presId="urn:microsoft.com/office/officeart/2005/8/layout/venn3"/>
    <dgm:cxn modelId="{834C9A31-4677-7745-B2A2-94CB9CBCCC56}" type="presParOf" srcId="{2B0E93FA-18FB-B746-A840-7CD302A70FE7}" destId="{6081D6A6-193B-324B-AAFC-15C8703747E3}" srcOrd="2" destOrd="0" presId="urn:microsoft.com/office/officeart/2005/8/layout/venn3"/>
    <dgm:cxn modelId="{FD02C130-AE05-EC47-AC4F-F2036E43749C}" type="presParOf" srcId="{2B0E93FA-18FB-B746-A840-7CD302A70FE7}" destId="{9F3B0E70-10B0-5B47-9E14-F3A57CED7983}" srcOrd="3" destOrd="0" presId="urn:microsoft.com/office/officeart/2005/8/layout/venn3"/>
    <dgm:cxn modelId="{649D1A55-B7B6-2940-A07F-65780028AC0B}" type="presParOf" srcId="{2B0E93FA-18FB-B746-A840-7CD302A70FE7}" destId="{FEC7F779-1773-E040-A0FB-98CC5BF60A3A}" srcOrd="4" destOrd="0" presId="urn:microsoft.com/office/officeart/2005/8/layout/venn3"/>
    <dgm:cxn modelId="{D5D95AAF-A558-5A4F-8E78-324A24A8CA42}" type="presParOf" srcId="{2B0E93FA-18FB-B746-A840-7CD302A70FE7}" destId="{A1BF66CA-4894-C84E-B8F9-5FB2AFA5F571}" srcOrd="5" destOrd="0" presId="urn:microsoft.com/office/officeart/2005/8/layout/venn3"/>
    <dgm:cxn modelId="{CA47A6BE-FDD6-6942-B79F-EF48BFA237FB}" type="presParOf" srcId="{2B0E93FA-18FB-B746-A840-7CD302A70FE7}" destId="{9841327A-9ADB-4D46-A116-846825139DE0}" srcOrd="6" destOrd="0" presId="urn:microsoft.com/office/officeart/2005/8/layout/venn3"/>
    <dgm:cxn modelId="{871195D7-C3B5-D344-91C9-9C95D6335899}" type="presParOf" srcId="{2B0E93FA-18FB-B746-A840-7CD302A70FE7}" destId="{6AFFE2CB-6753-C04E-9518-74DBFD6BA805}" srcOrd="7" destOrd="0" presId="urn:microsoft.com/office/officeart/2005/8/layout/venn3"/>
    <dgm:cxn modelId="{8641A107-AA42-B948-8FA1-C5E4079468F5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7976D6">
            <a:alpha val="50000"/>
          </a:srgb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74AA9-9D4A-4749-8D95-277D163BC82D}" type="presOf" srcId="{3261F81D-A525-344C-B53C-A858E01B6DBC}" destId="{2B0E93FA-18FB-B746-A840-7CD302A70FE7}" srcOrd="0" destOrd="0" presId="urn:microsoft.com/office/officeart/2005/8/layout/venn3"/>
    <dgm:cxn modelId="{274F4E49-F902-A040-9A88-70CFD767B7DD}" type="presOf" srcId="{1F726F3C-F9D7-0345-8E55-08D9C8BCC26E}" destId="{6081D6A6-193B-324B-AAFC-15C8703747E3}" srcOrd="0" destOrd="0" presId="urn:microsoft.com/office/officeart/2005/8/layout/venn3"/>
    <dgm:cxn modelId="{75635533-115B-AA4E-A2A5-51AF2D2732DA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1FB212E0-5758-B045-920A-F4591E5B8716}" type="presOf" srcId="{0FA11432-3452-1746-AEE4-E2BC74150C47}" destId="{9841327A-9ADB-4D46-A116-846825139DE0}" srcOrd="0" destOrd="0" presId="urn:microsoft.com/office/officeart/2005/8/layout/venn3"/>
    <dgm:cxn modelId="{B3FBFA01-FBD7-F745-A5D6-523DA645B40E}" type="presOf" srcId="{72DB6486-EF8E-DC40-BA73-6C4D9B8F086B}" destId="{9E975F15-2183-6C4F-94B7-432EC0ED0F02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80B720F4-13C8-B443-AB50-C7FEDFB8A6E7}" type="presOf" srcId="{65B03B19-0CA1-2C45-A9A4-845939BB061D}" destId="{FEC7F779-1773-E040-A0FB-98CC5BF60A3A}" srcOrd="0" destOrd="0" presId="urn:microsoft.com/office/officeart/2005/8/layout/venn3"/>
    <dgm:cxn modelId="{2179817D-AE92-5444-92C7-B5D902F9E238}" type="presParOf" srcId="{2B0E93FA-18FB-B746-A840-7CD302A70FE7}" destId="{9E975F15-2183-6C4F-94B7-432EC0ED0F02}" srcOrd="0" destOrd="0" presId="urn:microsoft.com/office/officeart/2005/8/layout/venn3"/>
    <dgm:cxn modelId="{04052125-6069-0344-A54F-7D8F11922EF7}" type="presParOf" srcId="{2B0E93FA-18FB-B746-A840-7CD302A70FE7}" destId="{561288EC-4596-BA4F-AB59-00E984826C2C}" srcOrd="1" destOrd="0" presId="urn:microsoft.com/office/officeart/2005/8/layout/venn3"/>
    <dgm:cxn modelId="{F4737190-A6FD-6040-86B6-08F28DD68B49}" type="presParOf" srcId="{2B0E93FA-18FB-B746-A840-7CD302A70FE7}" destId="{6081D6A6-193B-324B-AAFC-15C8703747E3}" srcOrd="2" destOrd="0" presId="urn:microsoft.com/office/officeart/2005/8/layout/venn3"/>
    <dgm:cxn modelId="{9206B89A-4924-444C-8C2E-841CC36FE8CD}" type="presParOf" srcId="{2B0E93FA-18FB-B746-A840-7CD302A70FE7}" destId="{9F3B0E70-10B0-5B47-9E14-F3A57CED7983}" srcOrd="3" destOrd="0" presId="urn:microsoft.com/office/officeart/2005/8/layout/venn3"/>
    <dgm:cxn modelId="{499FE39E-FE94-4247-974D-12DDA75868C3}" type="presParOf" srcId="{2B0E93FA-18FB-B746-A840-7CD302A70FE7}" destId="{FEC7F779-1773-E040-A0FB-98CC5BF60A3A}" srcOrd="4" destOrd="0" presId="urn:microsoft.com/office/officeart/2005/8/layout/venn3"/>
    <dgm:cxn modelId="{138BBBD3-7F78-D746-9DF8-880DFFE0E494}" type="presParOf" srcId="{2B0E93FA-18FB-B746-A840-7CD302A70FE7}" destId="{A1BF66CA-4894-C84E-B8F9-5FB2AFA5F571}" srcOrd="5" destOrd="0" presId="urn:microsoft.com/office/officeart/2005/8/layout/venn3"/>
    <dgm:cxn modelId="{B8D7229D-FCC8-E648-86A1-38CA4FBA7FB3}" type="presParOf" srcId="{2B0E93FA-18FB-B746-A840-7CD302A70FE7}" destId="{9841327A-9ADB-4D46-A116-846825139DE0}" srcOrd="6" destOrd="0" presId="urn:microsoft.com/office/officeart/2005/8/layout/venn3"/>
    <dgm:cxn modelId="{C32CE2B4-237C-6D4A-8F6F-7E5988836EDD}" type="presParOf" srcId="{2B0E93FA-18FB-B746-A840-7CD302A70FE7}" destId="{6AFFE2CB-6753-C04E-9518-74DBFD6BA805}" srcOrd="7" destOrd="0" presId="urn:microsoft.com/office/officeart/2005/8/layout/venn3"/>
    <dgm:cxn modelId="{AA4CC83D-AC1D-6648-8CA2-B7571B0445D2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 custT="1"/>
      <dgm:spPr>
        <a:solidFill>
          <a:srgbClr val="FFBA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Instructional strategies</a:t>
          </a:r>
          <a:endParaRPr lang="en-US" sz="2600" b="0" dirty="0">
            <a:solidFill>
              <a:srgbClr val="404040"/>
            </a:solidFill>
          </a:endParaRPr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 custT="1"/>
      <dgm:spPr>
        <a:solidFill>
          <a:srgbClr val="89B7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Example lesson &amp; lesson components</a:t>
          </a:r>
          <a:endParaRPr lang="en-US" sz="2600" b="0" dirty="0">
            <a:solidFill>
              <a:srgbClr val="404040"/>
            </a:solidFill>
          </a:endParaRPr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29795B1E-9583-1D4E-A816-6896E932FA2A}">
      <dgm:prSet custT="1"/>
      <dgm:spPr>
        <a:solidFill>
          <a:srgbClr val="FF66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9BEC602-C1E2-024E-8B16-3461F3A0E920}" type="pres">
      <dgm:prSet presAssocID="{0812D7F5-48F2-2444-AAA8-FD60195BDDC7}" presName="ThreeNodes_1" presStyleLbl="node1" presStyleIdx="0" presStyleCnt="3" custLinFactNeighborY="-7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9FB8-2020-0343-86DF-94334180266F}" type="pres">
      <dgm:prSet presAssocID="{0812D7F5-48F2-2444-AAA8-FD60195BDDC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243CD-A0D9-2942-B6A2-53AA81F6E219}" type="pres">
      <dgm:prSet presAssocID="{0812D7F5-48F2-2444-AAA8-FD60195BDDC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F64FA-D8A3-3348-9A13-10619959DE45}" type="pres">
      <dgm:prSet presAssocID="{0812D7F5-48F2-2444-AAA8-FD60195BDDC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66C88-A505-9F48-A3B8-C3DA847C3C80}" type="pres">
      <dgm:prSet presAssocID="{0812D7F5-48F2-2444-AAA8-FD60195BDDC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4D0EF-7522-C644-8DB8-C4182053BBBE}" type="pres">
      <dgm:prSet presAssocID="{0812D7F5-48F2-2444-AAA8-FD60195BDDC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7F0F1-8215-2942-B4EC-3D5E0015558E}" type="pres">
      <dgm:prSet presAssocID="{0812D7F5-48F2-2444-AAA8-FD60195BDDC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E45DB-3434-AC40-9B73-68827A9A607E}" type="pres">
      <dgm:prSet presAssocID="{0812D7F5-48F2-2444-AAA8-FD60195BDDC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749D3-8CBF-964E-9DA2-93C25F4EE2D7}" type="presOf" srcId="{48B585FA-8BD8-4245-870D-F9F3F8BC1A95}" destId="{C8309FB8-2020-0343-86DF-94334180266F}" srcOrd="0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84DDB851-ACF5-7445-94E7-42C278F9591D}" type="presOf" srcId="{29795B1E-9583-1D4E-A816-6896E932FA2A}" destId="{F9BEC602-C1E2-024E-8B16-3461F3A0E920}" srcOrd="0" destOrd="0" presId="urn:microsoft.com/office/officeart/2005/8/layout/vProcess5"/>
    <dgm:cxn modelId="{A79C8943-7DAC-7442-BD03-37CBDF8BF0F5}" type="presOf" srcId="{CAEABEB1-EB36-3046-BBA5-B91ACF9FC185}" destId="{86A243CD-A0D9-2942-B6A2-53AA81F6E219}" srcOrd="0" destOrd="0" presId="urn:microsoft.com/office/officeart/2005/8/layout/vProcess5"/>
    <dgm:cxn modelId="{93E5EC72-BFDB-7E4C-8EDE-FD61197495D3}" type="presOf" srcId="{6E321818-C692-EB43-9075-267CE70F4D81}" destId="{D3166C88-A505-9F48-A3B8-C3DA847C3C80}" srcOrd="0" destOrd="0" presId="urn:microsoft.com/office/officeart/2005/8/layout/vProcess5"/>
    <dgm:cxn modelId="{2AAD35D0-8F1E-A74C-BFBF-90BA49A8BA36}" type="presOf" srcId="{5D9EB213-8314-7C47-9A21-12196411EB8D}" destId="{184F64FA-D8A3-3348-9A13-10619959DE45}" srcOrd="0" destOrd="0" presId="urn:microsoft.com/office/officeart/2005/8/layout/vProcess5"/>
    <dgm:cxn modelId="{CE7D6253-0556-F545-82C1-5299842D660D}" type="presOf" srcId="{48B585FA-8BD8-4245-870D-F9F3F8BC1A95}" destId="{79A7F0F1-8215-2942-B4EC-3D5E0015558E}" srcOrd="1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22D3D740-9CD6-234F-89B5-6AC37D35129E}" type="presOf" srcId="{0812D7F5-48F2-2444-AAA8-FD60195BDDC7}" destId="{5C43F32D-4D13-6F4A-9580-7DBFB8476807}" srcOrd="0" destOrd="0" presId="urn:microsoft.com/office/officeart/2005/8/layout/vProcess5"/>
    <dgm:cxn modelId="{28CAEC17-1EA2-1C46-9FE5-E1D4C5BA61FE}" type="presOf" srcId="{CAEABEB1-EB36-3046-BBA5-B91ACF9FC185}" destId="{B0AE45DB-3434-AC40-9B73-68827A9A607E}" srcOrd="1" destOrd="0" presId="urn:microsoft.com/office/officeart/2005/8/layout/vProcess5"/>
    <dgm:cxn modelId="{87698EFF-F125-714A-AEE0-8841CD260BF2}" type="presOf" srcId="{29795B1E-9583-1D4E-A816-6896E932FA2A}" destId="{3EA4D0EF-7522-C644-8DB8-C4182053BBBE}" srcOrd="1" destOrd="0" presId="urn:microsoft.com/office/officeart/2005/8/layout/vProcess5"/>
    <dgm:cxn modelId="{89E5B997-FFBB-E649-B959-050672B7D225}" type="presParOf" srcId="{5C43F32D-4D13-6F4A-9580-7DBFB8476807}" destId="{2D4B27BE-03D9-0F45-825D-20F639DE5D87}" srcOrd="0" destOrd="0" presId="urn:microsoft.com/office/officeart/2005/8/layout/vProcess5"/>
    <dgm:cxn modelId="{49E299BF-0B8B-2E4B-9DEC-9E5AAC1AF3C2}" type="presParOf" srcId="{5C43F32D-4D13-6F4A-9580-7DBFB8476807}" destId="{F9BEC602-C1E2-024E-8B16-3461F3A0E920}" srcOrd="1" destOrd="0" presId="urn:microsoft.com/office/officeart/2005/8/layout/vProcess5"/>
    <dgm:cxn modelId="{3D00F8FD-B8CF-3A44-950A-DA62FFC4AABB}" type="presParOf" srcId="{5C43F32D-4D13-6F4A-9580-7DBFB8476807}" destId="{C8309FB8-2020-0343-86DF-94334180266F}" srcOrd="2" destOrd="0" presId="urn:microsoft.com/office/officeart/2005/8/layout/vProcess5"/>
    <dgm:cxn modelId="{9AC45686-B81D-654E-8840-C4D6E528F93E}" type="presParOf" srcId="{5C43F32D-4D13-6F4A-9580-7DBFB8476807}" destId="{86A243CD-A0D9-2942-B6A2-53AA81F6E219}" srcOrd="3" destOrd="0" presId="urn:microsoft.com/office/officeart/2005/8/layout/vProcess5"/>
    <dgm:cxn modelId="{0F89E74C-4A42-3142-8DFA-B25E42906529}" type="presParOf" srcId="{5C43F32D-4D13-6F4A-9580-7DBFB8476807}" destId="{184F64FA-D8A3-3348-9A13-10619959DE45}" srcOrd="4" destOrd="0" presId="urn:microsoft.com/office/officeart/2005/8/layout/vProcess5"/>
    <dgm:cxn modelId="{7EF16B18-B16F-F142-ADC8-89E35BD6A327}" type="presParOf" srcId="{5C43F32D-4D13-6F4A-9580-7DBFB8476807}" destId="{D3166C88-A505-9F48-A3B8-C3DA847C3C80}" srcOrd="5" destOrd="0" presId="urn:microsoft.com/office/officeart/2005/8/layout/vProcess5"/>
    <dgm:cxn modelId="{E372C6B2-6594-3E4F-A439-6AE2D54DC8EE}" type="presParOf" srcId="{5C43F32D-4D13-6F4A-9580-7DBFB8476807}" destId="{3EA4D0EF-7522-C644-8DB8-C4182053BBBE}" srcOrd="6" destOrd="0" presId="urn:microsoft.com/office/officeart/2005/8/layout/vProcess5"/>
    <dgm:cxn modelId="{E403E711-19EF-284A-83C1-526B617799BA}" type="presParOf" srcId="{5C43F32D-4D13-6F4A-9580-7DBFB8476807}" destId="{79A7F0F1-8215-2942-B4EC-3D5E0015558E}" srcOrd="7" destOrd="0" presId="urn:microsoft.com/office/officeart/2005/8/layout/vProcess5"/>
    <dgm:cxn modelId="{CEAAED9E-7FED-434E-96E4-D0699BD0E469}" type="presParOf" srcId="{5C43F32D-4D13-6F4A-9580-7DBFB8476807}" destId="{B0AE45DB-3434-AC40-9B73-68827A9A60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/>
      <dgm:spPr>
        <a:solidFill>
          <a:srgbClr val="FFBA00"/>
        </a:solidFill>
      </dgm:spPr>
      <dgm:t>
        <a:bodyPr/>
        <a:lstStyle/>
        <a:p>
          <a:pPr algn="ctr" rtl="0"/>
          <a:r>
            <a:rPr lang="en-US" b="0" dirty="0" smtClean="0">
              <a:solidFill>
                <a:srgbClr val="404040"/>
              </a:solidFill>
            </a:rPr>
            <a:t>Instructional strategies</a:t>
          </a:r>
          <a:endParaRPr lang="en-US" b="0" dirty="0">
            <a:solidFill>
              <a:srgbClr val="404040"/>
            </a:solidFill>
          </a:endParaRPr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/>
      <dgm:spPr>
        <a:solidFill>
          <a:srgbClr val="89B700"/>
        </a:solidFill>
      </dgm:spPr>
      <dgm:t>
        <a:bodyPr/>
        <a:lstStyle/>
        <a:p>
          <a:pPr algn="ctr" rtl="0"/>
          <a:r>
            <a:rPr lang="en-US" b="0" dirty="0" smtClean="0">
              <a:solidFill>
                <a:srgbClr val="404040"/>
              </a:solidFill>
            </a:rPr>
            <a:t>Example lesson &amp; lesson components</a:t>
          </a:r>
          <a:endParaRPr lang="en-US" b="0" dirty="0">
            <a:solidFill>
              <a:srgbClr val="404040"/>
            </a:solidFill>
          </a:endParaRPr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7ADF61D7-AD02-E542-9888-857904BD2F58}">
      <dgm:prSet/>
      <dgm:spPr>
        <a:solidFill>
          <a:srgbClr val="6E93E9"/>
        </a:solidFill>
      </dgm:spPr>
      <dgm:t>
        <a:bodyPr/>
        <a:lstStyle/>
        <a:p>
          <a:pPr algn="ctr" rtl="0"/>
          <a:r>
            <a:rPr lang="en" b="0" noProof="0" dirty="0" smtClean="0">
              <a:solidFill>
                <a:srgbClr val="404040"/>
              </a:solidFill>
            </a:rPr>
            <a:t>Create a Module for Your Program</a:t>
          </a:r>
          <a:endParaRPr lang="en" b="0" noProof="0" dirty="0">
            <a:solidFill>
              <a:srgbClr val="404040"/>
            </a:solidFill>
          </a:endParaRPr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795B1E-9583-1D4E-A816-6896E932FA2A}">
      <dgm:prSet custT="1"/>
      <dgm:spPr>
        <a:solidFill>
          <a:srgbClr val="FF66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6EE7773-1578-0E40-87B3-08552984411F}" type="pres">
      <dgm:prSet presAssocID="{0812D7F5-48F2-2444-AAA8-FD60195BDDC7}" presName="FourNodes_1" presStyleLbl="node1" presStyleIdx="0" presStyleCnt="4" custLinFactNeighborY="-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86D04-94B3-4A41-AD3C-ABAE017A8732}" type="pres">
      <dgm:prSet presAssocID="{0812D7F5-48F2-2444-AAA8-FD60195BDDC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553A-F664-C04E-B382-347F1DD71C00}" type="pres">
      <dgm:prSet presAssocID="{0812D7F5-48F2-2444-AAA8-FD60195BDDC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D889-612F-CE4C-92EB-DF73ADA6D22B}" type="pres">
      <dgm:prSet presAssocID="{0812D7F5-48F2-2444-AAA8-FD60195BDDC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92A7-311B-4C42-8260-C9D08796CB57}" type="pres">
      <dgm:prSet presAssocID="{0812D7F5-48F2-2444-AAA8-FD60195BDDC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A3F09-DA81-8B40-970E-3DB27CB12DFC}" type="pres">
      <dgm:prSet presAssocID="{0812D7F5-48F2-2444-AAA8-FD60195BDDC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75995-1E1C-8045-8A78-2C9DCD893D73}" type="pres">
      <dgm:prSet presAssocID="{0812D7F5-48F2-2444-AAA8-FD60195BDDC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07AF-722E-6D49-B7EB-06C99DFEC1E2}" type="pres">
      <dgm:prSet presAssocID="{0812D7F5-48F2-2444-AAA8-FD60195BDDC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FDE95-F0B6-2948-947A-DBBDA33156B4}" type="pres">
      <dgm:prSet presAssocID="{0812D7F5-48F2-2444-AAA8-FD60195BDDC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E62B-C224-4B4F-A9C6-49B020A01891}" type="pres">
      <dgm:prSet presAssocID="{0812D7F5-48F2-2444-AAA8-FD60195BDDC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70F92-8983-F942-87CE-B8135E81458E}" type="pres">
      <dgm:prSet presAssocID="{0812D7F5-48F2-2444-AAA8-FD60195BDDC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15B9348C-C824-3D4C-A95C-2883B2F54044}" type="presOf" srcId="{7ADF61D7-AD02-E542-9888-857904BD2F58}" destId="{DA770F92-8983-F942-87CE-B8135E81458E}" srcOrd="1" destOrd="0" presId="urn:microsoft.com/office/officeart/2005/8/layout/vProcess5"/>
    <dgm:cxn modelId="{7238CDA9-879A-CD4C-B749-300C8946F18C}" type="presOf" srcId="{48B585FA-8BD8-4245-870D-F9F3F8BC1A95}" destId="{8B4FDE95-F0B6-2948-947A-DBBDA33156B4}" srcOrd="1" destOrd="0" presId="urn:microsoft.com/office/officeart/2005/8/layout/vProcess5"/>
    <dgm:cxn modelId="{1DA17F1C-3537-3E4D-8260-0F2681ED68D4}" type="presOf" srcId="{CAEABEB1-EB36-3046-BBA5-B91ACF9FC185}" destId="{4E97E62B-C224-4B4F-A9C6-49B020A01891}" srcOrd="1" destOrd="0" presId="urn:microsoft.com/office/officeart/2005/8/layout/vProcess5"/>
    <dgm:cxn modelId="{098AD61E-9ED4-1344-BFD2-D42BD9F3E01D}" type="presOf" srcId="{29795B1E-9583-1D4E-A816-6896E932FA2A}" destId="{9C5E07AF-722E-6D49-B7EB-06C99DFEC1E2}" srcOrd="1" destOrd="0" presId="urn:microsoft.com/office/officeart/2005/8/layout/vProcess5"/>
    <dgm:cxn modelId="{B0EB9BEA-35D4-C848-A490-11A391EFB212}" type="presOf" srcId="{AA08B416-17CA-564B-87A3-399F7260368C}" destId="{8A675995-1E1C-8045-8A78-2C9DCD893D73}" srcOrd="0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CCC94733-E202-B640-93B0-BB936E85F454}" srcId="{0812D7F5-48F2-2444-AAA8-FD60195BDDC7}" destId="{7ADF61D7-AD02-E542-9888-857904BD2F58}" srcOrd="3" destOrd="0" parTransId="{EBB79DCD-70D3-8748-B8D1-E28E75D8A38C}" sibTransId="{CEE23EA3-0C61-CA45-B22B-EA1D5D6E0A9E}"/>
    <dgm:cxn modelId="{4C72BAF2-EA7C-4A48-8AAF-81DE09814737}" type="presOf" srcId="{0812D7F5-48F2-2444-AAA8-FD60195BDDC7}" destId="{5C43F32D-4D13-6F4A-9580-7DBFB8476807}" srcOrd="0" destOrd="0" presId="urn:microsoft.com/office/officeart/2005/8/layout/vProcess5"/>
    <dgm:cxn modelId="{A43B9C69-7203-7447-AB5A-8CF81BD0C307}" type="presOf" srcId="{CAEABEB1-EB36-3046-BBA5-B91ACF9FC185}" destId="{1272553A-F664-C04E-B382-347F1DD71C00}" srcOrd="0" destOrd="0" presId="urn:microsoft.com/office/officeart/2005/8/layout/vProcess5"/>
    <dgm:cxn modelId="{577D71BD-843E-2D4D-B72B-60EBB1EBA64F}" type="presOf" srcId="{7ADF61D7-AD02-E542-9888-857904BD2F58}" destId="{6C15D889-612F-CE4C-92EB-DF73ADA6D22B}" srcOrd="0" destOrd="0" presId="urn:microsoft.com/office/officeart/2005/8/layout/vProcess5"/>
    <dgm:cxn modelId="{94725F20-DE48-4A4C-A415-7E1E3274ADE9}" type="presOf" srcId="{29795B1E-9583-1D4E-A816-6896E932FA2A}" destId="{76EE7773-1578-0E40-87B3-08552984411F}" srcOrd="0" destOrd="0" presId="urn:microsoft.com/office/officeart/2005/8/layout/vProcess5"/>
    <dgm:cxn modelId="{C19AA4F4-3C20-9C41-A534-6C29642BDEA4}" type="presOf" srcId="{48B585FA-8BD8-4245-870D-F9F3F8BC1A95}" destId="{19686D04-94B3-4A41-AD3C-ABAE017A8732}" srcOrd="0" destOrd="0" presId="urn:microsoft.com/office/officeart/2005/8/layout/vProcess5"/>
    <dgm:cxn modelId="{51528A9F-0538-C349-8C43-065AE61C8974}" type="presOf" srcId="{6E321818-C692-EB43-9075-267CE70F4D81}" destId="{D28A3F09-DA81-8B40-970E-3DB27CB12DFC}" srcOrd="0" destOrd="0" presId="urn:microsoft.com/office/officeart/2005/8/layout/vProcess5"/>
    <dgm:cxn modelId="{8F2724AF-1AEE-4C43-958E-734EC8ECD909}" type="presOf" srcId="{5D9EB213-8314-7C47-9A21-12196411EB8D}" destId="{A96792A7-311B-4C42-8260-C9D08796CB57}" srcOrd="0" destOrd="0" presId="urn:microsoft.com/office/officeart/2005/8/layout/vProcess5"/>
    <dgm:cxn modelId="{92E2FE9F-CEB9-B547-82FF-9F05A2661096}" type="presParOf" srcId="{5C43F32D-4D13-6F4A-9580-7DBFB8476807}" destId="{2D4B27BE-03D9-0F45-825D-20F639DE5D87}" srcOrd="0" destOrd="0" presId="urn:microsoft.com/office/officeart/2005/8/layout/vProcess5"/>
    <dgm:cxn modelId="{B1B3AF04-EC79-8E47-9144-7343C4A7392C}" type="presParOf" srcId="{5C43F32D-4D13-6F4A-9580-7DBFB8476807}" destId="{76EE7773-1578-0E40-87B3-08552984411F}" srcOrd="1" destOrd="0" presId="urn:microsoft.com/office/officeart/2005/8/layout/vProcess5"/>
    <dgm:cxn modelId="{9C6BBC19-C352-ED4D-9257-A7A6F8254534}" type="presParOf" srcId="{5C43F32D-4D13-6F4A-9580-7DBFB8476807}" destId="{19686D04-94B3-4A41-AD3C-ABAE017A8732}" srcOrd="2" destOrd="0" presId="urn:microsoft.com/office/officeart/2005/8/layout/vProcess5"/>
    <dgm:cxn modelId="{67D573AB-3648-DC4B-9A37-2F472D56C7FE}" type="presParOf" srcId="{5C43F32D-4D13-6F4A-9580-7DBFB8476807}" destId="{1272553A-F664-C04E-B382-347F1DD71C00}" srcOrd="3" destOrd="0" presId="urn:microsoft.com/office/officeart/2005/8/layout/vProcess5"/>
    <dgm:cxn modelId="{210872A4-03AF-7B46-9876-5D9A4EFCF7F4}" type="presParOf" srcId="{5C43F32D-4D13-6F4A-9580-7DBFB8476807}" destId="{6C15D889-612F-CE4C-92EB-DF73ADA6D22B}" srcOrd="4" destOrd="0" presId="urn:microsoft.com/office/officeart/2005/8/layout/vProcess5"/>
    <dgm:cxn modelId="{AAF69B36-E205-E240-AF01-BEB750C8A100}" type="presParOf" srcId="{5C43F32D-4D13-6F4A-9580-7DBFB8476807}" destId="{A96792A7-311B-4C42-8260-C9D08796CB57}" srcOrd="5" destOrd="0" presId="urn:microsoft.com/office/officeart/2005/8/layout/vProcess5"/>
    <dgm:cxn modelId="{5740F655-A6CE-D04A-828E-F45BD1E13493}" type="presParOf" srcId="{5C43F32D-4D13-6F4A-9580-7DBFB8476807}" destId="{D28A3F09-DA81-8B40-970E-3DB27CB12DFC}" srcOrd="6" destOrd="0" presId="urn:microsoft.com/office/officeart/2005/8/layout/vProcess5"/>
    <dgm:cxn modelId="{1D09DF1B-391A-2544-9F92-391FA3FE4037}" type="presParOf" srcId="{5C43F32D-4D13-6F4A-9580-7DBFB8476807}" destId="{8A675995-1E1C-8045-8A78-2C9DCD893D73}" srcOrd="7" destOrd="0" presId="urn:microsoft.com/office/officeart/2005/8/layout/vProcess5"/>
    <dgm:cxn modelId="{DC5D08D9-2393-8945-BAF1-83D402016964}" type="presParOf" srcId="{5C43F32D-4D13-6F4A-9580-7DBFB8476807}" destId="{9C5E07AF-722E-6D49-B7EB-06C99DFEC1E2}" srcOrd="8" destOrd="0" presId="urn:microsoft.com/office/officeart/2005/8/layout/vProcess5"/>
    <dgm:cxn modelId="{C4EF5751-1268-4F49-AB18-3278FEFF872B}" type="presParOf" srcId="{5C43F32D-4D13-6F4A-9580-7DBFB8476807}" destId="{8B4FDE95-F0B6-2948-947A-DBBDA33156B4}" srcOrd="9" destOrd="0" presId="urn:microsoft.com/office/officeart/2005/8/layout/vProcess5"/>
    <dgm:cxn modelId="{54DE94E4-9DF7-9E45-B1B0-139218AA8BFF}" type="presParOf" srcId="{5C43F32D-4D13-6F4A-9580-7DBFB8476807}" destId="{4E97E62B-C224-4B4F-A9C6-49B020A01891}" srcOrd="10" destOrd="0" presId="urn:microsoft.com/office/officeart/2005/8/layout/vProcess5"/>
    <dgm:cxn modelId="{FEBCDCB3-9A18-094D-AEE0-B562B05FBEC6}" type="presParOf" srcId="{5C43F32D-4D13-6F4A-9580-7DBFB8476807}" destId="{DA770F92-8983-F942-87CE-B8135E8145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 custT="1"/>
      <dgm:spPr>
        <a:solidFill>
          <a:srgbClr val="FFBA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Instructional strategies</a:t>
          </a:r>
          <a:endParaRPr lang="en-US" sz="2600" b="0" dirty="0">
            <a:solidFill>
              <a:srgbClr val="404040"/>
            </a:solidFill>
          </a:endParaRPr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 custT="1"/>
      <dgm:spPr>
        <a:solidFill>
          <a:srgbClr val="89B7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Example lesson &amp; lesson components</a:t>
          </a:r>
          <a:endParaRPr lang="en-US" sz="2600" b="0" dirty="0">
            <a:solidFill>
              <a:srgbClr val="404040"/>
            </a:solidFill>
          </a:endParaRPr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D5B1DC7D-E2FD-2243-AD95-7F218B19E56D}">
      <dgm:prSet custT="1"/>
      <dgm:spPr>
        <a:solidFill>
          <a:srgbClr val="8B80E2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rgbClr val="404040"/>
              </a:solidFill>
            </a:rPr>
            <a:t>Computer Literacy Topics</a:t>
          </a:r>
          <a:endParaRPr lang="en-US" sz="2600" b="0" dirty="0">
            <a:solidFill>
              <a:srgbClr val="404040"/>
            </a:solidFill>
          </a:endParaRPr>
        </a:p>
      </dgm:t>
    </dgm:pt>
    <dgm:pt modelId="{18657593-96F7-4344-A9BC-132139051DF5}" type="parTrans" cxnId="{D7F90813-684B-1746-B14C-9FF9D81DD29F}">
      <dgm:prSet/>
      <dgm:spPr/>
      <dgm:t>
        <a:bodyPr/>
        <a:lstStyle/>
        <a:p>
          <a:endParaRPr lang="en-US"/>
        </a:p>
      </dgm:t>
    </dgm:pt>
    <dgm:pt modelId="{A3FB9090-09CF-E74C-9D5A-E1A3195E1B16}" type="sibTrans" cxnId="{D7F90813-684B-1746-B14C-9FF9D81DD29F}">
      <dgm:prSet/>
      <dgm:spPr/>
      <dgm:t>
        <a:bodyPr/>
        <a:lstStyle/>
        <a:p>
          <a:endParaRPr lang="en-US"/>
        </a:p>
      </dgm:t>
    </dgm:pt>
    <dgm:pt modelId="{7ADF61D7-AD02-E542-9888-857904BD2F58}">
      <dgm:prSet custT="1"/>
      <dgm:spPr>
        <a:solidFill>
          <a:srgbClr val="6E93E9"/>
        </a:solidFill>
      </dgm:spPr>
      <dgm:t>
        <a:bodyPr/>
        <a:lstStyle/>
        <a:p>
          <a:pPr algn="ctr" rtl="0"/>
          <a:r>
            <a:rPr lang="en-US" sz="2600" b="0" noProof="0" dirty="0" smtClean="0">
              <a:solidFill>
                <a:srgbClr val="404040"/>
              </a:solidFill>
            </a:rPr>
            <a:t>   </a:t>
          </a:r>
          <a:r>
            <a:rPr lang="en" sz="2600" b="0" noProof="0" dirty="0" smtClean="0">
              <a:solidFill>
                <a:srgbClr val="404040"/>
              </a:solidFill>
            </a:rPr>
            <a:t>Create a Module for Your Program</a:t>
          </a:r>
          <a:endParaRPr lang="en" sz="2600" b="0" noProof="0" dirty="0">
            <a:solidFill>
              <a:srgbClr val="404040"/>
            </a:solidFill>
          </a:endParaRPr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795B1E-9583-1D4E-A816-6896E932FA2A}">
      <dgm:prSet custT="1"/>
      <dgm:spPr>
        <a:solidFill>
          <a:srgbClr val="FF6600"/>
        </a:solidFill>
      </dgm:spPr>
      <dgm:t>
        <a:bodyPr/>
        <a:lstStyle/>
        <a:p>
          <a:pPr algn="ctr" rtl="0"/>
          <a:r>
            <a:rPr lang="en-US" sz="2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0031A726-575D-B44A-88EC-49F64A01B81F}" type="pres">
      <dgm:prSet presAssocID="{0812D7F5-48F2-2444-AAA8-FD60195BDDC7}" presName="FiveNodes_1" presStyleLbl="node1" presStyleIdx="0" presStyleCnt="5" custLinFactNeighborX="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3647-D21E-3345-A28E-5C7D0BAB01D6}" type="pres">
      <dgm:prSet presAssocID="{0812D7F5-48F2-2444-AAA8-FD60195BDD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9283B-52D9-BE4F-B168-6CCCFA2AFD35}" type="pres">
      <dgm:prSet presAssocID="{0812D7F5-48F2-2444-AAA8-FD60195BDD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4374-9B53-4E43-A059-60BB8C9DD74D}" type="pres">
      <dgm:prSet presAssocID="{0812D7F5-48F2-2444-AAA8-FD60195BDD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8E95-19D0-0D49-8598-F4F2D99D9E70}" type="pres">
      <dgm:prSet presAssocID="{0812D7F5-48F2-2444-AAA8-FD60195BDD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05B5-EF1F-8045-92EF-BF7972BA3A8E}" type="pres">
      <dgm:prSet presAssocID="{0812D7F5-48F2-2444-AAA8-FD60195BDD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8064-4EE8-4540-AA81-6F75BE47DD85}" type="pres">
      <dgm:prSet presAssocID="{0812D7F5-48F2-2444-AAA8-FD60195BDD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D5128-5748-5C4B-A0A7-792F96BDE04D}" type="pres">
      <dgm:prSet presAssocID="{0812D7F5-48F2-2444-AAA8-FD60195BDD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8D34-0225-0D4B-85B4-2DD3E717041B}" type="pres">
      <dgm:prSet presAssocID="{0812D7F5-48F2-2444-AAA8-FD60195BDD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C652-2B7E-5944-97E6-47AEF1736FD9}" type="pres">
      <dgm:prSet presAssocID="{0812D7F5-48F2-2444-AAA8-FD60195BDD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85EF-2EA4-B645-B339-88DC648E8EF7}" type="pres">
      <dgm:prSet presAssocID="{0812D7F5-48F2-2444-AAA8-FD60195BDD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7CBB-6764-F947-B26A-A1CE4C715811}" type="pres">
      <dgm:prSet presAssocID="{0812D7F5-48F2-2444-AAA8-FD60195BDD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15BD-125F-AD4D-B366-16AFF5078806}" type="pres">
      <dgm:prSet presAssocID="{0812D7F5-48F2-2444-AAA8-FD60195BDD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5865C-9284-2D42-97D3-132B4E834555}" type="pres">
      <dgm:prSet presAssocID="{0812D7F5-48F2-2444-AAA8-FD60195BDD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26A01-9CCB-AE4A-990E-124B1848F960}" type="presOf" srcId="{CEE23EA3-0C61-CA45-B22B-EA1D5D6E0A9E}" destId="{40E68D34-0225-0D4B-85B4-2DD3E717041B}" srcOrd="0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D7F90813-684B-1746-B14C-9FF9D81DD29F}" srcId="{0812D7F5-48F2-2444-AAA8-FD60195BDDC7}" destId="{D5B1DC7D-E2FD-2243-AD95-7F218B19E56D}" srcOrd="4" destOrd="0" parTransId="{18657593-96F7-4344-A9BC-132139051DF5}" sibTransId="{A3FB9090-09CF-E74C-9D5A-E1A3195E1B16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55ADE547-0CA5-114C-8ACD-A68BD4034155}" type="presOf" srcId="{CAEABEB1-EB36-3046-BBA5-B91ACF9FC185}" destId="{D9E07CBB-6764-F947-B26A-A1CE4C715811}" srcOrd="1" destOrd="0" presId="urn:microsoft.com/office/officeart/2005/8/layout/vProcess5"/>
    <dgm:cxn modelId="{DBE7B963-BAEE-0D46-A4AF-9D45C652E66D}" type="presOf" srcId="{7ADF61D7-AD02-E542-9888-857904BD2F58}" destId="{A18615BD-125F-AD4D-B366-16AFF5078806}" srcOrd="1" destOrd="0" presId="urn:microsoft.com/office/officeart/2005/8/layout/vProcess5"/>
    <dgm:cxn modelId="{23F2AB68-C188-BA43-8573-E99BF18E0517}" type="presOf" srcId="{6E321818-C692-EB43-9075-267CE70F4D81}" destId="{A70E8064-4EE8-4540-AA81-6F75BE47DD85}" srcOrd="0" destOrd="0" presId="urn:microsoft.com/office/officeart/2005/8/layout/vProcess5"/>
    <dgm:cxn modelId="{4F6383DB-576D-A24F-A85E-EE6EE6D7049D}" type="presOf" srcId="{7ADF61D7-AD02-E542-9888-857904BD2F58}" destId="{E1B14374-9B53-4E43-A059-60BB8C9DD74D}" srcOrd="0" destOrd="0" presId="urn:microsoft.com/office/officeart/2005/8/layout/vProcess5"/>
    <dgm:cxn modelId="{43588E3E-E562-104F-8A2E-AC4B4864E072}" type="presOf" srcId="{0812D7F5-48F2-2444-AAA8-FD60195BDDC7}" destId="{5C43F32D-4D13-6F4A-9580-7DBFB8476807}" srcOrd="0" destOrd="0" presId="urn:microsoft.com/office/officeart/2005/8/layout/vProcess5"/>
    <dgm:cxn modelId="{AA13920A-6E69-1F4B-9FCE-16722F4A89B7}" type="presOf" srcId="{29795B1E-9583-1D4E-A816-6896E932FA2A}" destId="{0031A726-575D-B44A-88EC-49F64A01B81F}" srcOrd="0" destOrd="0" presId="urn:microsoft.com/office/officeart/2005/8/layout/vProcess5"/>
    <dgm:cxn modelId="{CCC94733-E202-B640-93B0-BB936E85F454}" srcId="{0812D7F5-48F2-2444-AAA8-FD60195BDDC7}" destId="{7ADF61D7-AD02-E542-9888-857904BD2F58}" srcOrd="3" destOrd="0" parTransId="{EBB79DCD-70D3-8748-B8D1-E28E75D8A38C}" sibTransId="{CEE23EA3-0C61-CA45-B22B-EA1D5D6E0A9E}"/>
    <dgm:cxn modelId="{B912ACBC-76CE-C245-A216-A2474A4F16DA}" type="presOf" srcId="{29795B1E-9583-1D4E-A816-6896E932FA2A}" destId="{906DC652-2B7E-5944-97E6-47AEF1736FD9}" srcOrd="1" destOrd="0" presId="urn:microsoft.com/office/officeart/2005/8/layout/vProcess5"/>
    <dgm:cxn modelId="{7049DD01-1295-F74F-A445-B77B638B9870}" type="presOf" srcId="{AA08B416-17CA-564B-87A3-399F7260368C}" destId="{F25D5128-5748-5C4B-A0A7-792F96BDE04D}" srcOrd="0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9254D4AB-77D8-744B-B995-6C8129D1D121}" type="presOf" srcId="{48B585FA-8BD8-4245-870D-F9F3F8BC1A95}" destId="{96183647-D21E-3345-A28E-5C7D0BAB01D6}" srcOrd="0" destOrd="0" presId="urn:microsoft.com/office/officeart/2005/8/layout/vProcess5"/>
    <dgm:cxn modelId="{6E88FB39-C084-4C4B-A88B-E1E8D86BE782}" type="presOf" srcId="{5D9EB213-8314-7C47-9A21-12196411EB8D}" destId="{CA0205B5-EF1F-8045-92EF-BF7972BA3A8E}" srcOrd="0" destOrd="0" presId="urn:microsoft.com/office/officeart/2005/8/layout/vProcess5"/>
    <dgm:cxn modelId="{E42CB4F1-1B33-D041-BDA8-29F2D1D4F0AE}" type="presOf" srcId="{CAEABEB1-EB36-3046-BBA5-B91ACF9FC185}" destId="{6969283B-52D9-BE4F-B168-6CCCFA2AFD35}" srcOrd="0" destOrd="0" presId="urn:microsoft.com/office/officeart/2005/8/layout/vProcess5"/>
    <dgm:cxn modelId="{D76F0DB4-924D-5047-9A64-8994A40A8C57}" type="presOf" srcId="{D5B1DC7D-E2FD-2243-AD95-7F218B19E56D}" destId="{2615865C-9284-2D42-97D3-132B4E834555}" srcOrd="1" destOrd="0" presId="urn:microsoft.com/office/officeart/2005/8/layout/vProcess5"/>
    <dgm:cxn modelId="{E5CE9BF0-EFD6-2243-BDE8-A407820D2C02}" type="presOf" srcId="{D5B1DC7D-E2FD-2243-AD95-7F218B19E56D}" destId="{DB228E95-19D0-0D49-8598-F4F2D99D9E70}" srcOrd="0" destOrd="0" presId="urn:microsoft.com/office/officeart/2005/8/layout/vProcess5"/>
    <dgm:cxn modelId="{F83A01A0-AFE7-EE4F-935E-773A6B8A44C7}" type="presOf" srcId="{48B585FA-8BD8-4245-870D-F9F3F8BC1A95}" destId="{7E3885EF-2EA4-B645-B339-88DC648E8EF7}" srcOrd="1" destOrd="0" presId="urn:microsoft.com/office/officeart/2005/8/layout/vProcess5"/>
    <dgm:cxn modelId="{397F1A5B-FE17-6E4B-9B07-D1FAA7D55F97}" type="presParOf" srcId="{5C43F32D-4D13-6F4A-9580-7DBFB8476807}" destId="{2D4B27BE-03D9-0F45-825D-20F639DE5D87}" srcOrd="0" destOrd="0" presId="urn:microsoft.com/office/officeart/2005/8/layout/vProcess5"/>
    <dgm:cxn modelId="{8FFC0379-A995-9345-AEF4-5C9EE910B947}" type="presParOf" srcId="{5C43F32D-4D13-6F4A-9580-7DBFB8476807}" destId="{0031A726-575D-B44A-88EC-49F64A01B81F}" srcOrd="1" destOrd="0" presId="urn:microsoft.com/office/officeart/2005/8/layout/vProcess5"/>
    <dgm:cxn modelId="{5089E8C6-ED0D-BC44-BF05-88EF841DDBB9}" type="presParOf" srcId="{5C43F32D-4D13-6F4A-9580-7DBFB8476807}" destId="{96183647-D21E-3345-A28E-5C7D0BAB01D6}" srcOrd="2" destOrd="0" presId="urn:microsoft.com/office/officeart/2005/8/layout/vProcess5"/>
    <dgm:cxn modelId="{6DBD84D7-D50D-0445-8752-5F484DD4876A}" type="presParOf" srcId="{5C43F32D-4D13-6F4A-9580-7DBFB8476807}" destId="{6969283B-52D9-BE4F-B168-6CCCFA2AFD35}" srcOrd="3" destOrd="0" presId="urn:microsoft.com/office/officeart/2005/8/layout/vProcess5"/>
    <dgm:cxn modelId="{2B70DDA6-6859-7844-95E0-E997F3BB123F}" type="presParOf" srcId="{5C43F32D-4D13-6F4A-9580-7DBFB8476807}" destId="{E1B14374-9B53-4E43-A059-60BB8C9DD74D}" srcOrd="4" destOrd="0" presId="urn:microsoft.com/office/officeart/2005/8/layout/vProcess5"/>
    <dgm:cxn modelId="{60F01CD1-CB3F-5148-908B-FE750C29D94D}" type="presParOf" srcId="{5C43F32D-4D13-6F4A-9580-7DBFB8476807}" destId="{DB228E95-19D0-0D49-8598-F4F2D99D9E70}" srcOrd="5" destOrd="0" presId="urn:microsoft.com/office/officeart/2005/8/layout/vProcess5"/>
    <dgm:cxn modelId="{16548D72-A444-4C4C-841E-9694AF75508E}" type="presParOf" srcId="{5C43F32D-4D13-6F4A-9580-7DBFB8476807}" destId="{CA0205B5-EF1F-8045-92EF-BF7972BA3A8E}" srcOrd="6" destOrd="0" presId="urn:microsoft.com/office/officeart/2005/8/layout/vProcess5"/>
    <dgm:cxn modelId="{DFC53D09-5A6C-4E44-9DB9-FD0ACF5516E8}" type="presParOf" srcId="{5C43F32D-4D13-6F4A-9580-7DBFB8476807}" destId="{A70E8064-4EE8-4540-AA81-6F75BE47DD85}" srcOrd="7" destOrd="0" presId="urn:microsoft.com/office/officeart/2005/8/layout/vProcess5"/>
    <dgm:cxn modelId="{11ED6A89-D93E-CE44-BDE9-7A0239436985}" type="presParOf" srcId="{5C43F32D-4D13-6F4A-9580-7DBFB8476807}" destId="{F25D5128-5748-5C4B-A0A7-792F96BDE04D}" srcOrd="8" destOrd="0" presId="urn:microsoft.com/office/officeart/2005/8/layout/vProcess5"/>
    <dgm:cxn modelId="{535106E6-DCB8-A446-8592-8F8F40199B29}" type="presParOf" srcId="{5C43F32D-4D13-6F4A-9580-7DBFB8476807}" destId="{40E68D34-0225-0D4B-85B4-2DD3E717041B}" srcOrd="9" destOrd="0" presId="urn:microsoft.com/office/officeart/2005/8/layout/vProcess5"/>
    <dgm:cxn modelId="{19412D92-BC98-044C-8C34-2642D5D99D8A}" type="presParOf" srcId="{5C43F32D-4D13-6F4A-9580-7DBFB8476807}" destId="{906DC652-2B7E-5944-97E6-47AEF1736FD9}" srcOrd="10" destOrd="0" presId="urn:microsoft.com/office/officeart/2005/8/layout/vProcess5"/>
    <dgm:cxn modelId="{AD9A1C2F-D3BF-4944-A48D-578AEA37317A}" type="presParOf" srcId="{5C43F32D-4D13-6F4A-9580-7DBFB8476807}" destId="{7E3885EF-2EA4-B645-B339-88DC648E8EF7}" srcOrd="11" destOrd="0" presId="urn:microsoft.com/office/officeart/2005/8/layout/vProcess5"/>
    <dgm:cxn modelId="{BE984E25-380E-D74B-9CE8-6917A31BA350}" type="presParOf" srcId="{5C43F32D-4D13-6F4A-9580-7DBFB8476807}" destId="{D9E07CBB-6764-F947-B26A-A1CE4C715811}" srcOrd="12" destOrd="0" presId="urn:microsoft.com/office/officeart/2005/8/layout/vProcess5"/>
    <dgm:cxn modelId="{66CD55B4-5091-CA45-9451-9780DC2D4674}" type="presParOf" srcId="{5C43F32D-4D13-6F4A-9580-7DBFB8476807}" destId="{A18615BD-125F-AD4D-B366-16AFF5078806}" srcOrd="13" destOrd="0" presId="urn:microsoft.com/office/officeart/2005/8/layout/vProcess5"/>
    <dgm:cxn modelId="{8AC8DC79-7804-A24A-98C5-284E41479CCF}" type="presParOf" srcId="{5C43F32D-4D13-6F4A-9580-7DBFB8476807}" destId="{2615865C-9284-2D42-97D3-132B4E8345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rgbClr val="6E93E9">
            <a:alpha val="50000"/>
          </a:srgb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rgbClr val="6E93E9">
            <a:alpha val="50000"/>
          </a:srgb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6E93E9">
            <a:alpha val="50000"/>
          </a:srgb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rgbClr val="6E93E9">
            <a:alpha val="52000"/>
          </a:srgb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39AE-4548-A94C-BFDD-A91F6B07AB39}">
      <dsp:nvSpPr>
        <dsp:cNvPr id="0" name=""/>
        <dsp:cNvSpPr/>
      </dsp:nvSpPr>
      <dsp:spPr>
        <a:xfrm>
          <a:off x="0" y="361950"/>
          <a:ext cx="5181600" cy="72390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202" y="383152"/>
        <a:ext cx="5139196" cy="681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6803" y="451101"/>
        <a:ext cx="929772" cy="929772"/>
      </dsp:txXfrm>
    </dsp:sp>
    <dsp:sp modelId="{9841327A-9ADB-4D46-A116-846825139DE0}">
      <dsp:nvSpPr>
        <dsp:cNvPr id="0" name=""/>
        <dsp:cNvSpPr/>
      </dsp:nvSpPr>
      <dsp:spPr>
        <a:xfrm>
          <a:off x="1056158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48720" y="451101"/>
        <a:ext cx="929772" cy="929772"/>
      </dsp:txXfrm>
    </dsp:sp>
    <dsp:sp modelId="{FE19FACC-D246-AF42-A1EC-A3FEAB8739CD}">
      <dsp:nvSpPr>
        <dsp:cNvPr id="0" name=""/>
        <dsp:cNvSpPr/>
      </dsp:nvSpPr>
      <dsp:spPr>
        <a:xfrm>
          <a:off x="2108075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300637" y="451101"/>
        <a:ext cx="929772" cy="929772"/>
      </dsp:txXfrm>
    </dsp:sp>
    <dsp:sp modelId="{8D0D0E94-4EB9-3341-821A-AABAAA4D3521}">
      <dsp:nvSpPr>
        <dsp:cNvPr id="0" name=""/>
        <dsp:cNvSpPr/>
      </dsp:nvSpPr>
      <dsp:spPr>
        <a:xfrm>
          <a:off x="3159993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52555" y="451101"/>
        <a:ext cx="929772" cy="929772"/>
      </dsp:txXfrm>
    </dsp:sp>
    <dsp:sp modelId="{9659577C-4C27-8345-9A59-E8F109553727}">
      <dsp:nvSpPr>
        <dsp:cNvPr id="0" name=""/>
        <dsp:cNvSpPr/>
      </dsp:nvSpPr>
      <dsp:spPr>
        <a:xfrm>
          <a:off x="4211910" y="258539"/>
          <a:ext cx="1314896" cy="1314896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404472" y="451101"/>
        <a:ext cx="929772" cy="929772"/>
      </dsp:txXfrm>
    </dsp:sp>
    <dsp:sp modelId="{BB19674B-8940-E045-9C0C-40B7AF9D6B27}">
      <dsp:nvSpPr>
        <dsp:cNvPr id="0" name=""/>
        <dsp:cNvSpPr/>
      </dsp:nvSpPr>
      <dsp:spPr>
        <a:xfrm>
          <a:off x="5263827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56389" y="451101"/>
        <a:ext cx="929772" cy="929772"/>
      </dsp:txXfrm>
    </dsp:sp>
    <dsp:sp modelId="{55B1A381-9A34-064D-9108-3C7D093E5110}">
      <dsp:nvSpPr>
        <dsp:cNvPr id="0" name=""/>
        <dsp:cNvSpPr/>
      </dsp:nvSpPr>
      <dsp:spPr>
        <a:xfrm>
          <a:off x="6315744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508306" y="451101"/>
        <a:ext cx="929772" cy="929772"/>
      </dsp:txXfrm>
    </dsp:sp>
    <dsp:sp modelId="{3906C3DA-DABC-E74D-BF6A-5C215F173589}">
      <dsp:nvSpPr>
        <dsp:cNvPr id="0" name=""/>
        <dsp:cNvSpPr/>
      </dsp:nvSpPr>
      <dsp:spPr>
        <a:xfrm>
          <a:off x="7367661" y="2585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560223" y="451101"/>
        <a:ext cx="929772" cy="929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04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5077" y="493279"/>
        <a:ext cx="921616" cy="921616"/>
      </dsp:txXfrm>
    </dsp:sp>
    <dsp:sp modelId="{9841327A-9ADB-4D46-A116-846825139DE0}">
      <dsp:nvSpPr>
        <dsp:cNvPr id="0" name=""/>
        <dsp:cNvSpPr/>
      </dsp:nvSpPr>
      <dsp:spPr>
        <a:xfrm>
          <a:off x="1046894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37767" y="493279"/>
        <a:ext cx="921616" cy="921616"/>
      </dsp:txXfrm>
    </dsp:sp>
    <dsp:sp modelId="{FE19FACC-D246-AF42-A1EC-A3FEAB8739CD}">
      <dsp:nvSpPr>
        <dsp:cNvPr id="0" name=""/>
        <dsp:cNvSpPr/>
      </dsp:nvSpPr>
      <dsp:spPr>
        <a:xfrm>
          <a:off x="2089584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280457" y="493279"/>
        <a:ext cx="921616" cy="921616"/>
      </dsp:txXfrm>
    </dsp:sp>
    <dsp:sp modelId="{8D0D0E94-4EB9-3341-821A-AABAAA4D3521}">
      <dsp:nvSpPr>
        <dsp:cNvPr id="0" name=""/>
        <dsp:cNvSpPr/>
      </dsp:nvSpPr>
      <dsp:spPr>
        <a:xfrm>
          <a:off x="3132273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23146" y="493279"/>
        <a:ext cx="921616" cy="921616"/>
      </dsp:txXfrm>
    </dsp:sp>
    <dsp:sp modelId="{9659577C-4C27-8345-9A59-E8F109553727}">
      <dsp:nvSpPr>
        <dsp:cNvPr id="0" name=""/>
        <dsp:cNvSpPr/>
      </dsp:nvSpPr>
      <dsp:spPr>
        <a:xfrm>
          <a:off x="4174963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365836" y="493279"/>
        <a:ext cx="921616" cy="921616"/>
      </dsp:txXfrm>
    </dsp:sp>
    <dsp:sp modelId="{BB19674B-8940-E045-9C0C-40B7AF9D6B27}">
      <dsp:nvSpPr>
        <dsp:cNvPr id="0" name=""/>
        <dsp:cNvSpPr/>
      </dsp:nvSpPr>
      <dsp:spPr>
        <a:xfrm>
          <a:off x="5217653" y="302406"/>
          <a:ext cx="1303362" cy="1303362"/>
        </a:xfrm>
        <a:prstGeom prst="ellipse">
          <a:avLst/>
        </a:prstGeom>
        <a:solidFill>
          <a:srgbClr val="FF707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08526" y="493279"/>
        <a:ext cx="921616" cy="921616"/>
      </dsp:txXfrm>
    </dsp:sp>
    <dsp:sp modelId="{55B1A381-9A34-064D-9108-3C7D093E5110}">
      <dsp:nvSpPr>
        <dsp:cNvPr id="0" name=""/>
        <dsp:cNvSpPr/>
      </dsp:nvSpPr>
      <dsp:spPr>
        <a:xfrm>
          <a:off x="6260343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451216" y="493279"/>
        <a:ext cx="921616" cy="921616"/>
      </dsp:txXfrm>
    </dsp:sp>
    <dsp:sp modelId="{3906C3DA-DABC-E74D-BF6A-5C215F173589}">
      <dsp:nvSpPr>
        <dsp:cNvPr id="0" name=""/>
        <dsp:cNvSpPr/>
      </dsp:nvSpPr>
      <dsp:spPr>
        <a:xfrm>
          <a:off x="7303033" y="302406"/>
          <a:ext cx="1303362" cy="130336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493906" y="493279"/>
        <a:ext cx="921616" cy="921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6803" y="489201"/>
        <a:ext cx="929772" cy="929772"/>
      </dsp:txXfrm>
    </dsp:sp>
    <dsp:sp modelId="{9841327A-9ADB-4D46-A116-846825139DE0}">
      <dsp:nvSpPr>
        <dsp:cNvPr id="0" name=""/>
        <dsp:cNvSpPr/>
      </dsp:nvSpPr>
      <dsp:spPr>
        <a:xfrm>
          <a:off x="1056158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48720" y="489201"/>
        <a:ext cx="929772" cy="929772"/>
      </dsp:txXfrm>
    </dsp:sp>
    <dsp:sp modelId="{FE19FACC-D246-AF42-A1EC-A3FEAB8739CD}">
      <dsp:nvSpPr>
        <dsp:cNvPr id="0" name=""/>
        <dsp:cNvSpPr/>
      </dsp:nvSpPr>
      <dsp:spPr>
        <a:xfrm>
          <a:off x="2108075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300637" y="489201"/>
        <a:ext cx="929772" cy="929772"/>
      </dsp:txXfrm>
    </dsp:sp>
    <dsp:sp modelId="{8D0D0E94-4EB9-3341-821A-AABAAA4D3521}">
      <dsp:nvSpPr>
        <dsp:cNvPr id="0" name=""/>
        <dsp:cNvSpPr/>
      </dsp:nvSpPr>
      <dsp:spPr>
        <a:xfrm>
          <a:off x="3159993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52555" y="489201"/>
        <a:ext cx="929772" cy="929772"/>
      </dsp:txXfrm>
    </dsp:sp>
    <dsp:sp modelId="{9659577C-4C27-8345-9A59-E8F109553727}">
      <dsp:nvSpPr>
        <dsp:cNvPr id="0" name=""/>
        <dsp:cNvSpPr/>
      </dsp:nvSpPr>
      <dsp:spPr>
        <a:xfrm>
          <a:off x="4211910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404472" y="489201"/>
        <a:ext cx="929772" cy="929772"/>
      </dsp:txXfrm>
    </dsp:sp>
    <dsp:sp modelId="{BB19674B-8940-E045-9C0C-40B7AF9D6B27}">
      <dsp:nvSpPr>
        <dsp:cNvPr id="0" name=""/>
        <dsp:cNvSpPr/>
      </dsp:nvSpPr>
      <dsp:spPr>
        <a:xfrm>
          <a:off x="5263827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56389" y="489201"/>
        <a:ext cx="929772" cy="929772"/>
      </dsp:txXfrm>
    </dsp:sp>
    <dsp:sp modelId="{55B1A381-9A34-064D-9108-3C7D093E5110}">
      <dsp:nvSpPr>
        <dsp:cNvPr id="0" name=""/>
        <dsp:cNvSpPr/>
      </dsp:nvSpPr>
      <dsp:spPr>
        <a:xfrm>
          <a:off x="6315744" y="296639"/>
          <a:ext cx="1314896" cy="1314896"/>
        </a:xfrm>
        <a:prstGeom prst="ellipse">
          <a:avLst/>
        </a:prstGeom>
        <a:solidFill>
          <a:srgbClr val="FF707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508306" y="489201"/>
        <a:ext cx="929772" cy="929772"/>
      </dsp:txXfrm>
    </dsp:sp>
    <dsp:sp modelId="{3906C3DA-DABC-E74D-BF6A-5C215F173589}">
      <dsp:nvSpPr>
        <dsp:cNvPr id="0" name=""/>
        <dsp:cNvSpPr/>
      </dsp:nvSpPr>
      <dsp:spPr>
        <a:xfrm>
          <a:off x="7367661" y="296639"/>
          <a:ext cx="1314896" cy="1314896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560223" y="489201"/>
        <a:ext cx="929772" cy="9297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6803" y="489201"/>
        <a:ext cx="929772" cy="929772"/>
      </dsp:txXfrm>
    </dsp:sp>
    <dsp:sp modelId="{9841327A-9ADB-4D46-A116-846825139DE0}">
      <dsp:nvSpPr>
        <dsp:cNvPr id="0" name=""/>
        <dsp:cNvSpPr/>
      </dsp:nvSpPr>
      <dsp:spPr>
        <a:xfrm>
          <a:off x="1056158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48720" y="489201"/>
        <a:ext cx="929772" cy="929772"/>
      </dsp:txXfrm>
    </dsp:sp>
    <dsp:sp modelId="{FE19FACC-D246-AF42-A1EC-A3FEAB8739CD}">
      <dsp:nvSpPr>
        <dsp:cNvPr id="0" name=""/>
        <dsp:cNvSpPr/>
      </dsp:nvSpPr>
      <dsp:spPr>
        <a:xfrm>
          <a:off x="2108075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300637" y="489201"/>
        <a:ext cx="929772" cy="929772"/>
      </dsp:txXfrm>
    </dsp:sp>
    <dsp:sp modelId="{8D0D0E94-4EB9-3341-821A-AABAAA4D3521}">
      <dsp:nvSpPr>
        <dsp:cNvPr id="0" name=""/>
        <dsp:cNvSpPr/>
      </dsp:nvSpPr>
      <dsp:spPr>
        <a:xfrm>
          <a:off x="3159993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52555" y="489201"/>
        <a:ext cx="929772" cy="929772"/>
      </dsp:txXfrm>
    </dsp:sp>
    <dsp:sp modelId="{9659577C-4C27-8345-9A59-E8F109553727}">
      <dsp:nvSpPr>
        <dsp:cNvPr id="0" name=""/>
        <dsp:cNvSpPr/>
      </dsp:nvSpPr>
      <dsp:spPr>
        <a:xfrm>
          <a:off x="4211910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404472" y="489201"/>
        <a:ext cx="929772" cy="929772"/>
      </dsp:txXfrm>
    </dsp:sp>
    <dsp:sp modelId="{BB19674B-8940-E045-9C0C-40B7AF9D6B27}">
      <dsp:nvSpPr>
        <dsp:cNvPr id="0" name=""/>
        <dsp:cNvSpPr/>
      </dsp:nvSpPr>
      <dsp:spPr>
        <a:xfrm>
          <a:off x="5263827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56389" y="489201"/>
        <a:ext cx="929772" cy="929772"/>
      </dsp:txXfrm>
    </dsp:sp>
    <dsp:sp modelId="{55B1A381-9A34-064D-9108-3C7D093E5110}">
      <dsp:nvSpPr>
        <dsp:cNvPr id="0" name=""/>
        <dsp:cNvSpPr/>
      </dsp:nvSpPr>
      <dsp:spPr>
        <a:xfrm>
          <a:off x="6315744" y="296639"/>
          <a:ext cx="1314896" cy="1314896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508306" y="489201"/>
        <a:ext cx="929772" cy="929772"/>
      </dsp:txXfrm>
    </dsp:sp>
    <dsp:sp modelId="{3906C3DA-DABC-E74D-BF6A-5C215F173589}">
      <dsp:nvSpPr>
        <dsp:cNvPr id="0" name=""/>
        <dsp:cNvSpPr/>
      </dsp:nvSpPr>
      <dsp:spPr>
        <a:xfrm>
          <a:off x="7367661" y="296639"/>
          <a:ext cx="1314896" cy="1314896"/>
        </a:xfrm>
        <a:prstGeom prst="ellipse">
          <a:avLst/>
        </a:prstGeom>
        <a:solidFill>
          <a:srgbClr val="FF707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560223" y="489201"/>
        <a:ext cx="929772" cy="929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3994" y="372829"/>
          <a:ext cx="1162515" cy="1162515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4240" y="543075"/>
        <a:ext cx="822023" cy="822023"/>
      </dsp:txXfrm>
    </dsp:sp>
    <dsp:sp modelId="{DB45DC8B-50AE-5D46-A855-7D2D41D07FB4}">
      <dsp:nvSpPr>
        <dsp:cNvPr id="0" name=""/>
        <dsp:cNvSpPr/>
      </dsp:nvSpPr>
      <dsp:spPr>
        <a:xfrm>
          <a:off x="934006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04252" y="543075"/>
        <a:ext cx="822023" cy="822023"/>
      </dsp:txXfrm>
    </dsp:sp>
    <dsp:sp modelId="{9841327A-9ADB-4D46-A116-846825139DE0}">
      <dsp:nvSpPr>
        <dsp:cNvPr id="0" name=""/>
        <dsp:cNvSpPr/>
      </dsp:nvSpPr>
      <dsp:spPr>
        <a:xfrm>
          <a:off x="1864018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977" tIns="20320" rIns="639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34264" y="543075"/>
        <a:ext cx="822023" cy="822023"/>
      </dsp:txXfrm>
    </dsp:sp>
    <dsp:sp modelId="{FE19FACC-D246-AF42-A1EC-A3FEAB8739CD}">
      <dsp:nvSpPr>
        <dsp:cNvPr id="0" name=""/>
        <dsp:cNvSpPr/>
      </dsp:nvSpPr>
      <dsp:spPr>
        <a:xfrm>
          <a:off x="2794030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977" tIns="20320" rIns="639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64276" y="543075"/>
        <a:ext cx="822023" cy="822023"/>
      </dsp:txXfrm>
    </dsp:sp>
    <dsp:sp modelId="{8D0D0E94-4EB9-3341-821A-AABAAA4D3521}">
      <dsp:nvSpPr>
        <dsp:cNvPr id="0" name=""/>
        <dsp:cNvSpPr/>
      </dsp:nvSpPr>
      <dsp:spPr>
        <a:xfrm>
          <a:off x="3724042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894288" y="543075"/>
        <a:ext cx="822023" cy="822023"/>
      </dsp:txXfrm>
    </dsp:sp>
    <dsp:sp modelId="{9659577C-4C27-8345-9A59-E8F109553727}">
      <dsp:nvSpPr>
        <dsp:cNvPr id="0" name=""/>
        <dsp:cNvSpPr/>
      </dsp:nvSpPr>
      <dsp:spPr>
        <a:xfrm>
          <a:off x="4654054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24300" y="543075"/>
        <a:ext cx="822023" cy="822023"/>
      </dsp:txXfrm>
    </dsp:sp>
    <dsp:sp modelId="{BB19674B-8940-E045-9C0C-40B7AF9D6B27}">
      <dsp:nvSpPr>
        <dsp:cNvPr id="0" name=""/>
        <dsp:cNvSpPr/>
      </dsp:nvSpPr>
      <dsp:spPr>
        <a:xfrm>
          <a:off x="5584066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977" tIns="20320" rIns="639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754312" y="543075"/>
        <a:ext cx="822023" cy="822023"/>
      </dsp:txXfrm>
    </dsp:sp>
    <dsp:sp modelId="{55B1A381-9A34-064D-9108-3C7D093E5110}">
      <dsp:nvSpPr>
        <dsp:cNvPr id="0" name=""/>
        <dsp:cNvSpPr/>
      </dsp:nvSpPr>
      <dsp:spPr>
        <a:xfrm>
          <a:off x="6514078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977" tIns="20320" rIns="639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684324" y="543075"/>
        <a:ext cx="822023" cy="822023"/>
      </dsp:txXfrm>
    </dsp:sp>
    <dsp:sp modelId="{3906C3DA-DABC-E74D-BF6A-5C215F173589}">
      <dsp:nvSpPr>
        <dsp:cNvPr id="0" name=""/>
        <dsp:cNvSpPr/>
      </dsp:nvSpPr>
      <dsp:spPr>
        <a:xfrm>
          <a:off x="7444090" y="372829"/>
          <a:ext cx="1162515" cy="1162515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977" tIns="20320" rIns="6397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14336" y="543075"/>
        <a:ext cx="822023" cy="8220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DB45DC8B-50AE-5D46-A855-7D2D41D07FB4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B8D3C705-51A7-BB40-B043-2684FE884783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4C20DA4F-E1D2-3E48-AE7F-C298C98D84FA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rgbClr val="4EBDC4">
            <a:alpha val="49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320F315C-80D3-6449-8129-EA3088171BF0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3D126736-C169-8348-B597-341EF680912C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5D2F5-7CEE-2747-9CF1-C71F9A822165}">
      <dsp:nvSpPr>
        <dsp:cNvPr id="0" name=""/>
        <dsp:cNvSpPr/>
      </dsp:nvSpPr>
      <dsp:spPr>
        <a:xfrm>
          <a:off x="0" y="0"/>
          <a:ext cx="5699760" cy="96012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121" y="28121"/>
        <a:ext cx="4707401" cy="903878"/>
      </dsp:txXfrm>
    </dsp:sp>
    <dsp:sp modelId="{0F3EAA17-262C-154D-B8BD-812FBFB84F10}">
      <dsp:nvSpPr>
        <dsp:cNvPr id="0" name=""/>
        <dsp:cNvSpPr/>
      </dsp:nvSpPr>
      <dsp:spPr>
        <a:xfrm>
          <a:off x="646299" y="1143005"/>
          <a:ext cx="5699760" cy="960120"/>
        </a:xfrm>
        <a:prstGeom prst="roundRect">
          <a:avLst>
            <a:gd name="adj" fmla="val 10000"/>
          </a:avLst>
        </a:prstGeom>
        <a:solidFill>
          <a:srgbClr val="FFBA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Instructional strategies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674420" y="1171126"/>
        <a:ext cx="4013600" cy="903878"/>
      </dsp:txXfrm>
    </dsp:sp>
    <dsp:sp modelId="{CAB665B2-B1CF-ED46-9C92-BA59FA893BB1}">
      <dsp:nvSpPr>
        <dsp:cNvPr id="0" name=""/>
        <dsp:cNvSpPr/>
      </dsp:nvSpPr>
      <dsp:spPr>
        <a:xfrm>
          <a:off x="5075682" y="754760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216100" y="754760"/>
        <a:ext cx="343242" cy="4696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77C51576-505E-DB4A-B601-98FFE764A9BA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48BDD97E-59ED-F341-977D-5FD3B1AE0BDB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029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75782" y="539439"/>
        <a:ext cx="829296" cy="829296"/>
      </dsp:txXfrm>
    </dsp:sp>
    <dsp:sp modelId="{FEC7F779-1773-E040-A0FB-98CC5BF60A3A}">
      <dsp:nvSpPr>
        <dsp:cNvPr id="0" name=""/>
        <dsp:cNvSpPr/>
      </dsp:nvSpPr>
      <dsp:spPr>
        <a:xfrm>
          <a:off x="942271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14024" y="539439"/>
        <a:ext cx="829296" cy="829296"/>
      </dsp:txXfrm>
    </dsp:sp>
    <dsp:sp modelId="{9841327A-9ADB-4D46-A116-846825139DE0}">
      <dsp:nvSpPr>
        <dsp:cNvPr id="0" name=""/>
        <dsp:cNvSpPr/>
      </dsp:nvSpPr>
      <dsp:spPr>
        <a:xfrm>
          <a:off x="1880514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052267" y="539439"/>
        <a:ext cx="829296" cy="829296"/>
      </dsp:txXfrm>
    </dsp:sp>
    <dsp:sp modelId="{FE19FACC-D246-AF42-A1EC-A3FEAB8739CD}">
      <dsp:nvSpPr>
        <dsp:cNvPr id="0" name=""/>
        <dsp:cNvSpPr/>
      </dsp:nvSpPr>
      <dsp:spPr>
        <a:xfrm>
          <a:off x="2818756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2990509" y="539439"/>
        <a:ext cx="829296" cy="829296"/>
      </dsp:txXfrm>
    </dsp:sp>
    <dsp:sp modelId="{8D0D0E94-4EB9-3341-821A-AABAAA4D3521}">
      <dsp:nvSpPr>
        <dsp:cNvPr id="0" name=""/>
        <dsp:cNvSpPr/>
      </dsp:nvSpPr>
      <dsp:spPr>
        <a:xfrm>
          <a:off x="3756998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3928751" y="539439"/>
        <a:ext cx="829296" cy="829296"/>
      </dsp:txXfrm>
    </dsp:sp>
    <dsp:sp modelId="{9659577C-4C27-8345-9A59-E8F109553727}">
      <dsp:nvSpPr>
        <dsp:cNvPr id="0" name=""/>
        <dsp:cNvSpPr/>
      </dsp:nvSpPr>
      <dsp:spPr>
        <a:xfrm>
          <a:off x="4695240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4866993" y="539439"/>
        <a:ext cx="829296" cy="829296"/>
      </dsp:txXfrm>
    </dsp:sp>
    <dsp:sp modelId="{BB19674B-8940-E045-9C0C-40B7AF9D6B27}">
      <dsp:nvSpPr>
        <dsp:cNvPr id="0" name=""/>
        <dsp:cNvSpPr/>
      </dsp:nvSpPr>
      <dsp:spPr>
        <a:xfrm>
          <a:off x="5633483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5805236" y="539439"/>
        <a:ext cx="829296" cy="829296"/>
      </dsp:txXfrm>
    </dsp:sp>
    <dsp:sp modelId="{55B1A381-9A34-064D-9108-3C7D093E5110}">
      <dsp:nvSpPr>
        <dsp:cNvPr id="0" name=""/>
        <dsp:cNvSpPr/>
      </dsp:nvSpPr>
      <dsp:spPr>
        <a:xfrm>
          <a:off x="6571725" y="367686"/>
          <a:ext cx="1172802" cy="1172802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6743478" y="539439"/>
        <a:ext cx="829296" cy="829296"/>
      </dsp:txXfrm>
    </dsp:sp>
    <dsp:sp modelId="{3906C3DA-DABC-E74D-BF6A-5C215F173589}">
      <dsp:nvSpPr>
        <dsp:cNvPr id="0" name=""/>
        <dsp:cNvSpPr/>
      </dsp:nvSpPr>
      <dsp:spPr>
        <a:xfrm>
          <a:off x="7509967" y="367686"/>
          <a:ext cx="1172802" cy="1172802"/>
        </a:xfrm>
        <a:prstGeom prst="ellipse">
          <a:avLst/>
        </a:prstGeom>
        <a:solidFill>
          <a:srgbClr val="4EBDC4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543" tIns="20320" rIns="6454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7681720" y="539439"/>
        <a:ext cx="829296" cy="8292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1046559" y="396"/>
          <a:ext cx="1678781" cy="1678781"/>
        </a:xfrm>
        <a:prstGeom prst="ellipse">
          <a:avLst/>
        </a:prstGeom>
        <a:solidFill>
          <a:srgbClr val="7976D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1292411" y="246248"/>
        <a:ext cx="1187077" cy="1187077"/>
      </dsp:txXfrm>
    </dsp:sp>
    <dsp:sp modelId="{6081D6A6-193B-324B-AAFC-15C8703747E3}">
      <dsp:nvSpPr>
        <dsp:cNvPr id="0" name=""/>
        <dsp:cNvSpPr/>
      </dsp:nvSpPr>
      <dsp:spPr>
        <a:xfrm>
          <a:off x="2389584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635436" y="246248"/>
        <a:ext cx="1187077" cy="1187077"/>
      </dsp:txXfrm>
    </dsp:sp>
    <dsp:sp modelId="{FEC7F779-1773-E040-A0FB-98CC5BF60A3A}">
      <dsp:nvSpPr>
        <dsp:cNvPr id="0" name=""/>
        <dsp:cNvSpPr/>
      </dsp:nvSpPr>
      <dsp:spPr>
        <a:xfrm>
          <a:off x="373260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978461" y="246248"/>
        <a:ext cx="1187077" cy="1187077"/>
      </dsp:txXfrm>
    </dsp:sp>
    <dsp:sp modelId="{9841327A-9ADB-4D46-A116-846825139DE0}">
      <dsp:nvSpPr>
        <dsp:cNvPr id="0" name=""/>
        <dsp:cNvSpPr/>
      </dsp:nvSpPr>
      <dsp:spPr>
        <a:xfrm>
          <a:off x="5075634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321486" y="246248"/>
        <a:ext cx="1187077" cy="1187077"/>
      </dsp:txXfrm>
    </dsp:sp>
    <dsp:sp modelId="{FE19FACC-D246-AF42-A1EC-A3FEAB8739CD}">
      <dsp:nvSpPr>
        <dsp:cNvPr id="0" name=""/>
        <dsp:cNvSpPr/>
      </dsp:nvSpPr>
      <dsp:spPr>
        <a:xfrm>
          <a:off x="641865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664511" y="246248"/>
        <a:ext cx="1187077" cy="11870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104655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1292411" y="246248"/>
        <a:ext cx="1187077" cy="1187077"/>
      </dsp:txXfrm>
    </dsp:sp>
    <dsp:sp modelId="{6081D6A6-193B-324B-AAFC-15C8703747E3}">
      <dsp:nvSpPr>
        <dsp:cNvPr id="0" name=""/>
        <dsp:cNvSpPr/>
      </dsp:nvSpPr>
      <dsp:spPr>
        <a:xfrm>
          <a:off x="2389584" y="396"/>
          <a:ext cx="1678781" cy="1678781"/>
        </a:xfrm>
        <a:prstGeom prst="ellipse">
          <a:avLst/>
        </a:prstGeom>
        <a:solidFill>
          <a:srgbClr val="7976D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635436" y="246248"/>
        <a:ext cx="1187077" cy="1187077"/>
      </dsp:txXfrm>
    </dsp:sp>
    <dsp:sp modelId="{FEC7F779-1773-E040-A0FB-98CC5BF60A3A}">
      <dsp:nvSpPr>
        <dsp:cNvPr id="0" name=""/>
        <dsp:cNvSpPr/>
      </dsp:nvSpPr>
      <dsp:spPr>
        <a:xfrm>
          <a:off x="373260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978461" y="246248"/>
        <a:ext cx="1187077" cy="1187077"/>
      </dsp:txXfrm>
    </dsp:sp>
    <dsp:sp modelId="{9841327A-9ADB-4D46-A116-846825139DE0}">
      <dsp:nvSpPr>
        <dsp:cNvPr id="0" name=""/>
        <dsp:cNvSpPr/>
      </dsp:nvSpPr>
      <dsp:spPr>
        <a:xfrm>
          <a:off x="5075634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321486" y="246248"/>
        <a:ext cx="1187077" cy="1187077"/>
      </dsp:txXfrm>
    </dsp:sp>
    <dsp:sp modelId="{FE19FACC-D246-AF42-A1EC-A3FEAB8739CD}">
      <dsp:nvSpPr>
        <dsp:cNvPr id="0" name=""/>
        <dsp:cNvSpPr/>
      </dsp:nvSpPr>
      <dsp:spPr>
        <a:xfrm>
          <a:off x="641865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664511" y="246248"/>
        <a:ext cx="1187077" cy="11870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1046559" y="396"/>
          <a:ext cx="1678781" cy="167878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1292411" y="246248"/>
        <a:ext cx="1187077" cy="1187077"/>
      </dsp:txXfrm>
    </dsp:sp>
    <dsp:sp modelId="{6081D6A6-193B-324B-AAFC-15C8703747E3}">
      <dsp:nvSpPr>
        <dsp:cNvPr id="0" name=""/>
        <dsp:cNvSpPr/>
      </dsp:nvSpPr>
      <dsp:spPr>
        <a:xfrm>
          <a:off x="2389584" y="396"/>
          <a:ext cx="1678781" cy="167878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635436" y="246248"/>
        <a:ext cx="1187077" cy="1187077"/>
      </dsp:txXfrm>
    </dsp:sp>
    <dsp:sp modelId="{FEC7F779-1773-E040-A0FB-98CC5BF60A3A}">
      <dsp:nvSpPr>
        <dsp:cNvPr id="0" name=""/>
        <dsp:cNvSpPr/>
      </dsp:nvSpPr>
      <dsp:spPr>
        <a:xfrm>
          <a:off x="3732609" y="396"/>
          <a:ext cx="1678781" cy="1678781"/>
        </a:xfrm>
        <a:prstGeom prst="ellipse">
          <a:avLst/>
        </a:prstGeom>
        <a:solidFill>
          <a:srgbClr val="7976D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978461" y="246248"/>
        <a:ext cx="1187077" cy="1187077"/>
      </dsp:txXfrm>
    </dsp:sp>
    <dsp:sp modelId="{9841327A-9ADB-4D46-A116-846825139DE0}">
      <dsp:nvSpPr>
        <dsp:cNvPr id="0" name=""/>
        <dsp:cNvSpPr/>
      </dsp:nvSpPr>
      <dsp:spPr>
        <a:xfrm>
          <a:off x="5075634" y="396"/>
          <a:ext cx="1678781" cy="167878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321486" y="246248"/>
        <a:ext cx="1187077" cy="1187077"/>
      </dsp:txXfrm>
    </dsp:sp>
    <dsp:sp modelId="{FE19FACC-D246-AF42-A1EC-A3FEAB8739CD}">
      <dsp:nvSpPr>
        <dsp:cNvPr id="0" name=""/>
        <dsp:cNvSpPr/>
      </dsp:nvSpPr>
      <dsp:spPr>
        <a:xfrm>
          <a:off x="6418659" y="396"/>
          <a:ext cx="1678781" cy="167878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664511" y="246248"/>
        <a:ext cx="1187077" cy="11870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104655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1292411" y="246248"/>
        <a:ext cx="1187077" cy="1187077"/>
      </dsp:txXfrm>
    </dsp:sp>
    <dsp:sp modelId="{6081D6A6-193B-324B-AAFC-15C8703747E3}">
      <dsp:nvSpPr>
        <dsp:cNvPr id="0" name=""/>
        <dsp:cNvSpPr/>
      </dsp:nvSpPr>
      <dsp:spPr>
        <a:xfrm>
          <a:off x="2389584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635436" y="246248"/>
        <a:ext cx="1187077" cy="1187077"/>
      </dsp:txXfrm>
    </dsp:sp>
    <dsp:sp modelId="{FEC7F779-1773-E040-A0FB-98CC5BF60A3A}">
      <dsp:nvSpPr>
        <dsp:cNvPr id="0" name=""/>
        <dsp:cNvSpPr/>
      </dsp:nvSpPr>
      <dsp:spPr>
        <a:xfrm>
          <a:off x="373260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978461" y="246248"/>
        <a:ext cx="1187077" cy="1187077"/>
      </dsp:txXfrm>
    </dsp:sp>
    <dsp:sp modelId="{9841327A-9ADB-4D46-A116-846825139DE0}">
      <dsp:nvSpPr>
        <dsp:cNvPr id="0" name=""/>
        <dsp:cNvSpPr/>
      </dsp:nvSpPr>
      <dsp:spPr>
        <a:xfrm>
          <a:off x="5075634" y="396"/>
          <a:ext cx="1678781" cy="1678781"/>
        </a:xfrm>
        <a:prstGeom prst="ellipse">
          <a:avLst/>
        </a:prstGeom>
        <a:solidFill>
          <a:srgbClr val="7976D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321486" y="246248"/>
        <a:ext cx="1187077" cy="1187077"/>
      </dsp:txXfrm>
    </dsp:sp>
    <dsp:sp modelId="{FE19FACC-D246-AF42-A1EC-A3FEAB8739CD}">
      <dsp:nvSpPr>
        <dsp:cNvPr id="0" name=""/>
        <dsp:cNvSpPr/>
      </dsp:nvSpPr>
      <dsp:spPr>
        <a:xfrm>
          <a:off x="6418659" y="396"/>
          <a:ext cx="1678781" cy="167878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664511" y="246248"/>
        <a:ext cx="1187077" cy="11870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1046559" y="396"/>
          <a:ext cx="1678781" cy="167878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1292411" y="246248"/>
        <a:ext cx="1187077" cy="1187077"/>
      </dsp:txXfrm>
    </dsp:sp>
    <dsp:sp modelId="{6081D6A6-193B-324B-AAFC-15C8703747E3}">
      <dsp:nvSpPr>
        <dsp:cNvPr id="0" name=""/>
        <dsp:cNvSpPr/>
      </dsp:nvSpPr>
      <dsp:spPr>
        <a:xfrm>
          <a:off x="2389584" y="396"/>
          <a:ext cx="1678781" cy="167878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635436" y="246248"/>
        <a:ext cx="1187077" cy="1187077"/>
      </dsp:txXfrm>
    </dsp:sp>
    <dsp:sp modelId="{FEC7F779-1773-E040-A0FB-98CC5BF60A3A}">
      <dsp:nvSpPr>
        <dsp:cNvPr id="0" name=""/>
        <dsp:cNvSpPr/>
      </dsp:nvSpPr>
      <dsp:spPr>
        <a:xfrm>
          <a:off x="3732609" y="396"/>
          <a:ext cx="1678781" cy="167878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978461" y="246248"/>
        <a:ext cx="1187077" cy="1187077"/>
      </dsp:txXfrm>
    </dsp:sp>
    <dsp:sp modelId="{9841327A-9ADB-4D46-A116-846825139DE0}">
      <dsp:nvSpPr>
        <dsp:cNvPr id="0" name=""/>
        <dsp:cNvSpPr/>
      </dsp:nvSpPr>
      <dsp:spPr>
        <a:xfrm>
          <a:off x="5075634" y="396"/>
          <a:ext cx="1678781" cy="1678781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321486" y="246248"/>
        <a:ext cx="1187077" cy="1187077"/>
      </dsp:txXfrm>
    </dsp:sp>
    <dsp:sp modelId="{FE19FACC-D246-AF42-A1EC-A3FEAB8739CD}">
      <dsp:nvSpPr>
        <dsp:cNvPr id="0" name=""/>
        <dsp:cNvSpPr/>
      </dsp:nvSpPr>
      <dsp:spPr>
        <a:xfrm>
          <a:off x="6418659" y="396"/>
          <a:ext cx="1678781" cy="1678781"/>
        </a:xfrm>
        <a:prstGeom prst="ellipse">
          <a:avLst/>
        </a:prstGeom>
        <a:solidFill>
          <a:srgbClr val="7976D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389" tIns="20320" rIns="9238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664511" y="246248"/>
        <a:ext cx="1187077" cy="1187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EC602-C1E2-024E-8B16-3461F3A0E920}">
      <dsp:nvSpPr>
        <dsp:cNvPr id="0" name=""/>
        <dsp:cNvSpPr/>
      </dsp:nvSpPr>
      <dsp:spPr>
        <a:xfrm>
          <a:off x="0" y="0"/>
          <a:ext cx="5833253" cy="96012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121" y="28121"/>
        <a:ext cx="4797208" cy="903878"/>
      </dsp:txXfrm>
    </dsp:sp>
    <dsp:sp modelId="{C8309FB8-2020-0343-86DF-94334180266F}">
      <dsp:nvSpPr>
        <dsp:cNvPr id="0" name=""/>
        <dsp:cNvSpPr/>
      </dsp:nvSpPr>
      <dsp:spPr>
        <a:xfrm>
          <a:off x="514698" y="1120140"/>
          <a:ext cx="5833253" cy="960120"/>
        </a:xfrm>
        <a:prstGeom prst="roundRect">
          <a:avLst>
            <a:gd name="adj" fmla="val 10000"/>
          </a:avLst>
        </a:prstGeom>
        <a:solidFill>
          <a:srgbClr val="FFBA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Instructional strategies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542819" y="1148261"/>
        <a:ext cx="4638234" cy="903878"/>
      </dsp:txXfrm>
    </dsp:sp>
    <dsp:sp modelId="{86A243CD-A0D9-2942-B6A2-53AA81F6E219}">
      <dsp:nvSpPr>
        <dsp:cNvPr id="0" name=""/>
        <dsp:cNvSpPr/>
      </dsp:nvSpPr>
      <dsp:spPr>
        <a:xfrm>
          <a:off x="1029397" y="2240280"/>
          <a:ext cx="5833253" cy="960120"/>
        </a:xfrm>
        <a:prstGeom prst="roundRect">
          <a:avLst>
            <a:gd name="adj" fmla="val 10000"/>
          </a:avLst>
        </a:prstGeom>
        <a:solidFill>
          <a:srgbClr val="89B7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Example lesson &amp; lesson components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1057518" y="2268401"/>
        <a:ext cx="4638234" cy="903878"/>
      </dsp:txXfrm>
    </dsp:sp>
    <dsp:sp modelId="{184F64FA-D8A3-3348-9A13-10619959DE45}">
      <dsp:nvSpPr>
        <dsp:cNvPr id="0" name=""/>
        <dsp:cNvSpPr/>
      </dsp:nvSpPr>
      <dsp:spPr>
        <a:xfrm>
          <a:off x="5209175" y="728091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349593" y="728091"/>
        <a:ext cx="343242" cy="469619"/>
      </dsp:txXfrm>
    </dsp:sp>
    <dsp:sp modelId="{D3166C88-A505-9F48-A3B8-C3DA847C3C80}">
      <dsp:nvSpPr>
        <dsp:cNvPr id="0" name=""/>
        <dsp:cNvSpPr/>
      </dsp:nvSpPr>
      <dsp:spPr>
        <a:xfrm>
          <a:off x="5723874" y="1841830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864292" y="1841830"/>
        <a:ext cx="343242" cy="469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E7773-1578-0E40-87B3-08552984411F}">
      <dsp:nvSpPr>
        <dsp:cNvPr id="0" name=""/>
        <dsp:cNvSpPr/>
      </dsp:nvSpPr>
      <dsp:spPr>
        <a:xfrm>
          <a:off x="0" y="0"/>
          <a:ext cx="5913120" cy="976396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598" y="28598"/>
        <a:ext cx="4777006" cy="919200"/>
      </dsp:txXfrm>
    </dsp:sp>
    <dsp:sp modelId="{19686D04-94B3-4A41-AD3C-ABAE017A8732}">
      <dsp:nvSpPr>
        <dsp:cNvPr id="0" name=""/>
        <dsp:cNvSpPr/>
      </dsp:nvSpPr>
      <dsp:spPr>
        <a:xfrm>
          <a:off x="495223" y="1153922"/>
          <a:ext cx="5913120" cy="976396"/>
        </a:xfrm>
        <a:prstGeom prst="roundRect">
          <a:avLst>
            <a:gd name="adj" fmla="val 10000"/>
          </a:avLst>
        </a:prstGeom>
        <a:solidFill>
          <a:srgbClr val="FFBA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Instructional strategies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523821" y="1182520"/>
        <a:ext cx="4726042" cy="919200"/>
      </dsp:txXfrm>
    </dsp:sp>
    <dsp:sp modelId="{1272553A-F664-C04E-B382-347F1DD71C00}">
      <dsp:nvSpPr>
        <dsp:cNvPr id="0" name=""/>
        <dsp:cNvSpPr/>
      </dsp:nvSpPr>
      <dsp:spPr>
        <a:xfrm>
          <a:off x="983056" y="2307845"/>
          <a:ext cx="5913120" cy="976396"/>
        </a:xfrm>
        <a:prstGeom prst="roundRect">
          <a:avLst>
            <a:gd name="adj" fmla="val 10000"/>
          </a:avLst>
        </a:prstGeom>
        <a:solidFill>
          <a:srgbClr val="89B7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Example lesson &amp; lesson components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1011654" y="2336443"/>
        <a:ext cx="4733434" cy="919200"/>
      </dsp:txXfrm>
    </dsp:sp>
    <dsp:sp modelId="{6C15D889-612F-CE4C-92EB-DF73ADA6D22B}">
      <dsp:nvSpPr>
        <dsp:cNvPr id="0" name=""/>
        <dsp:cNvSpPr/>
      </dsp:nvSpPr>
      <dsp:spPr>
        <a:xfrm>
          <a:off x="1478280" y="3461768"/>
          <a:ext cx="5913120" cy="976396"/>
        </a:xfrm>
        <a:prstGeom prst="roundRect">
          <a:avLst>
            <a:gd name="adj" fmla="val 10000"/>
          </a:avLst>
        </a:prstGeom>
        <a:solidFill>
          <a:srgbClr val="6E93E9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600" b="0" kern="1200" noProof="0" dirty="0" smtClean="0">
              <a:solidFill>
                <a:srgbClr val="404040"/>
              </a:solidFill>
            </a:rPr>
            <a:t>Create a Module for Your Program</a:t>
          </a:r>
          <a:endParaRPr lang="en" sz="2600" b="0" kern="1200" noProof="0" dirty="0">
            <a:solidFill>
              <a:srgbClr val="404040"/>
            </a:solidFill>
          </a:endParaRPr>
        </a:p>
      </dsp:txBody>
      <dsp:txXfrm>
        <a:off x="1506878" y="3490366"/>
        <a:ext cx="4726042" cy="919200"/>
      </dsp:txXfrm>
    </dsp:sp>
    <dsp:sp modelId="{A96792A7-311B-4C42-8260-C9D08796CB57}">
      <dsp:nvSpPr>
        <dsp:cNvPr id="0" name=""/>
        <dsp:cNvSpPr/>
      </dsp:nvSpPr>
      <dsp:spPr>
        <a:xfrm>
          <a:off x="5278462" y="747830"/>
          <a:ext cx="634657" cy="634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421260" y="747830"/>
        <a:ext cx="349061" cy="477579"/>
      </dsp:txXfrm>
    </dsp:sp>
    <dsp:sp modelId="{D28A3F09-DA81-8B40-970E-3DB27CB12DFC}">
      <dsp:nvSpPr>
        <dsp:cNvPr id="0" name=""/>
        <dsp:cNvSpPr/>
      </dsp:nvSpPr>
      <dsp:spPr>
        <a:xfrm>
          <a:off x="5773686" y="1901753"/>
          <a:ext cx="634657" cy="634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16484" y="1901753"/>
        <a:ext cx="349061" cy="477579"/>
      </dsp:txXfrm>
    </dsp:sp>
    <dsp:sp modelId="{8A675995-1E1C-8045-8A78-2C9DCD893D73}">
      <dsp:nvSpPr>
        <dsp:cNvPr id="0" name=""/>
        <dsp:cNvSpPr/>
      </dsp:nvSpPr>
      <dsp:spPr>
        <a:xfrm>
          <a:off x="6261518" y="3055676"/>
          <a:ext cx="634657" cy="634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404316" y="3055676"/>
        <a:ext cx="349061" cy="477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A726-575D-B44A-88EC-49F64A01B81F}">
      <dsp:nvSpPr>
        <dsp:cNvPr id="0" name=""/>
        <dsp:cNvSpPr/>
      </dsp:nvSpPr>
      <dsp:spPr>
        <a:xfrm>
          <a:off x="30349" y="0"/>
          <a:ext cx="6512813" cy="93268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Background and Rationale</a:t>
          </a:r>
          <a:endParaRPr lang="en-US" sz="2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666" y="27317"/>
        <a:ext cx="5397247" cy="878054"/>
      </dsp:txXfrm>
    </dsp:sp>
    <dsp:sp modelId="{96183647-D21E-3345-A28E-5C7D0BAB01D6}">
      <dsp:nvSpPr>
        <dsp:cNvPr id="0" name=""/>
        <dsp:cNvSpPr/>
      </dsp:nvSpPr>
      <dsp:spPr>
        <a:xfrm>
          <a:off x="486346" y="1062228"/>
          <a:ext cx="6512813" cy="932688"/>
        </a:xfrm>
        <a:prstGeom prst="roundRect">
          <a:avLst>
            <a:gd name="adj" fmla="val 10000"/>
          </a:avLst>
        </a:prstGeom>
        <a:solidFill>
          <a:srgbClr val="FFBA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Instructional strategies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513663" y="1089545"/>
        <a:ext cx="5365586" cy="878054"/>
      </dsp:txXfrm>
    </dsp:sp>
    <dsp:sp modelId="{6969283B-52D9-BE4F-B168-6CCCFA2AFD35}">
      <dsp:nvSpPr>
        <dsp:cNvPr id="0" name=""/>
        <dsp:cNvSpPr/>
      </dsp:nvSpPr>
      <dsp:spPr>
        <a:xfrm>
          <a:off x="972693" y="2124456"/>
          <a:ext cx="6512813" cy="932688"/>
        </a:xfrm>
        <a:prstGeom prst="roundRect">
          <a:avLst>
            <a:gd name="adj" fmla="val 10000"/>
          </a:avLst>
        </a:prstGeom>
        <a:solidFill>
          <a:srgbClr val="89B700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Example lesson &amp; lesson components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1000010" y="2151773"/>
        <a:ext cx="5365586" cy="878054"/>
      </dsp:txXfrm>
    </dsp:sp>
    <dsp:sp modelId="{E1B14374-9B53-4E43-A059-60BB8C9DD74D}">
      <dsp:nvSpPr>
        <dsp:cNvPr id="0" name=""/>
        <dsp:cNvSpPr/>
      </dsp:nvSpPr>
      <dsp:spPr>
        <a:xfrm>
          <a:off x="1459039" y="3186684"/>
          <a:ext cx="6512813" cy="932688"/>
        </a:xfrm>
        <a:prstGeom prst="roundRect">
          <a:avLst>
            <a:gd name="adj" fmla="val 10000"/>
          </a:avLst>
        </a:prstGeom>
        <a:solidFill>
          <a:srgbClr val="6E93E9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noProof="0" dirty="0" smtClean="0">
              <a:solidFill>
                <a:srgbClr val="404040"/>
              </a:solidFill>
            </a:rPr>
            <a:t>   </a:t>
          </a:r>
          <a:r>
            <a:rPr lang="en" sz="2600" b="0" kern="1200" noProof="0" dirty="0" smtClean="0">
              <a:solidFill>
                <a:srgbClr val="404040"/>
              </a:solidFill>
            </a:rPr>
            <a:t>Create a Module for Your Program</a:t>
          </a:r>
          <a:endParaRPr lang="en" sz="2600" b="0" kern="1200" noProof="0" dirty="0">
            <a:solidFill>
              <a:srgbClr val="404040"/>
            </a:solidFill>
          </a:endParaRPr>
        </a:p>
      </dsp:txBody>
      <dsp:txXfrm>
        <a:off x="1486356" y="3214001"/>
        <a:ext cx="5365586" cy="878054"/>
      </dsp:txXfrm>
    </dsp:sp>
    <dsp:sp modelId="{DB228E95-19D0-0D49-8598-F4F2D99D9E70}">
      <dsp:nvSpPr>
        <dsp:cNvPr id="0" name=""/>
        <dsp:cNvSpPr/>
      </dsp:nvSpPr>
      <dsp:spPr>
        <a:xfrm>
          <a:off x="1945386" y="4248912"/>
          <a:ext cx="6512813" cy="932688"/>
        </a:xfrm>
        <a:prstGeom prst="roundRect">
          <a:avLst>
            <a:gd name="adj" fmla="val 10000"/>
          </a:avLst>
        </a:prstGeom>
        <a:solidFill>
          <a:srgbClr val="8B80E2"/>
        </a:solid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404040"/>
              </a:solidFill>
            </a:rPr>
            <a:t>Computer Literacy Topics</a:t>
          </a:r>
          <a:endParaRPr lang="en-US" sz="2600" b="0" kern="1200" dirty="0">
            <a:solidFill>
              <a:srgbClr val="404040"/>
            </a:solidFill>
          </a:endParaRPr>
        </a:p>
      </dsp:txBody>
      <dsp:txXfrm>
        <a:off x="1972703" y="4276229"/>
        <a:ext cx="5365586" cy="878054"/>
      </dsp:txXfrm>
    </dsp:sp>
    <dsp:sp modelId="{CA0205B5-EF1F-8045-92EF-BF7972BA3A8E}">
      <dsp:nvSpPr>
        <dsp:cNvPr id="0" name=""/>
        <dsp:cNvSpPr/>
      </dsp:nvSpPr>
      <dsp:spPr>
        <a:xfrm>
          <a:off x="5906566" y="681380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042972" y="681380"/>
        <a:ext cx="333435" cy="456201"/>
      </dsp:txXfrm>
    </dsp:sp>
    <dsp:sp modelId="{A70E8064-4EE8-4540-AA81-6F75BE47DD85}">
      <dsp:nvSpPr>
        <dsp:cNvPr id="0" name=""/>
        <dsp:cNvSpPr/>
      </dsp:nvSpPr>
      <dsp:spPr>
        <a:xfrm>
          <a:off x="6392913" y="1743608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529319" y="1743608"/>
        <a:ext cx="333435" cy="456201"/>
      </dsp:txXfrm>
    </dsp:sp>
    <dsp:sp modelId="{F25D5128-5748-5C4B-A0A7-792F96BDE04D}">
      <dsp:nvSpPr>
        <dsp:cNvPr id="0" name=""/>
        <dsp:cNvSpPr/>
      </dsp:nvSpPr>
      <dsp:spPr>
        <a:xfrm>
          <a:off x="6879259" y="2790291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015665" y="2790291"/>
        <a:ext cx="333435" cy="456201"/>
      </dsp:txXfrm>
    </dsp:sp>
    <dsp:sp modelId="{40E68D34-0225-0D4B-85B4-2DD3E717041B}">
      <dsp:nvSpPr>
        <dsp:cNvPr id="0" name=""/>
        <dsp:cNvSpPr/>
      </dsp:nvSpPr>
      <dsp:spPr>
        <a:xfrm>
          <a:off x="7365606" y="3862882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502012" y="3862882"/>
        <a:ext cx="333435" cy="456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167" y="308173"/>
          <a:ext cx="1291828" cy="1291828"/>
        </a:xfrm>
        <a:prstGeom prst="ellipse">
          <a:avLst/>
        </a:prstGeom>
        <a:solidFill>
          <a:srgbClr val="6E93E9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3351" y="497357"/>
        <a:ext cx="913460" cy="913460"/>
      </dsp:txXfrm>
    </dsp:sp>
    <dsp:sp modelId="{9841327A-9ADB-4D46-A116-846825139DE0}">
      <dsp:nvSpPr>
        <dsp:cNvPr id="0" name=""/>
        <dsp:cNvSpPr/>
      </dsp:nvSpPr>
      <dsp:spPr>
        <a:xfrm>
          <a:off x="1037629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26813" y="497357"/>
        <a:ext cx="913460" cy="913460"/>
      </dsp:txXfrm>
    </dsp:sp>
    <dsp:sp modelId="{FE19FACC-D246-AF42-A1EC-A3FEAB8739CD}">
      <dsp:nvSpPr>
        <dsp:cNvPr id="0" name=""/>
        <dsp:cNvSpPr/>
      </dsp:nvSpPr>
      <dsp:spPr>
        <a:xfrm>
          <a:off x="2071092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260276" y="497357"/>
        <a:ext cx="913460" cy="913460"/>
      </dsp:txXfrm>
    </dsp:sp>
    <dsp:sp modelId="{8D0D0E94-4EB9-3341-821A-AABAAA4D3521}">
      <dsp:nvSpPr>
        <dsp:cNvPr id="0" name=""/>
        <dsp:cNvSpPr/>
      </dsp:nvSpPr>
      <dsp:spPr>
        <a:xfrm>
          <a:off x="3104554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293738" y="497357"/>
        <a:ext cx="913460" cy="913460"/>
      </dsp:txXfrm>
    </dsp:sp>
    <dsp:sp modelId="{9659577C-4C27-8345-9A59-E8F109553727}">
      <dsp:nvSpPr>
        <dsp:cNvPr id="0" name=""/>
        <dsp:cNvSpPr/>
      </dsp:nvSpPr>
      <dsp:spPr>
        <a:xfrm>
          <a:off x="4138017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327201" y="497357"/>
        <a:ext cx="913460" cy="913460"/>
      </dsp:txXfrm>
    </dsp:sp>
    <dsp:sp modelId="{BB19674B-8940-E045-9C0C-40B7AF9D6B27}">
      <dsp:nvSpPr>
        <dsp:cNvPr id="0" name=""/>
        <dsp:cNvSpPr/>
      </dsp:nvSpPr>
      <dsp:spPr>
        <a:xfrm>
          <a:off x="5171479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360663" y="497357"/>
        <a:ext cx="913460" cy="913460"/>
      </dsp:txXfrm>
    </dsp:sp>
    <dsp:sp modelId="{55B1A381-9A34-064D-9108-3C7D093E5110}">
      <dsp:nvSpPr>
        <dsp:cNvPr id="0" name=""/>
        <dsp:cNvSpPr/>
      </dsp:nvSpPr>
      <dsp:spPr>
        <a:xfrm>
          <a:off x="6204942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394126" y="497357"/>
        <a:ext cx="913460" cy="913460"/>
      </dsp:txXfrm>
    </dsp:sp>
    <dsp:sp modelId="{3906C3DA-DABC-E74D-BF6A-5C215F173589}">
      <dsp:nvSpPr>
        <dsp:cNvPr id="0" name=""/>
        <dsp:cNvSpPr/>
      </dsp:nvSpPr>
      <dsp:spPr>
        <a:xfrm>
          <a:off x="7238404" y="308173"/>
          <a:ext cx="1291828" cy="129182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094" tIns="20320" rIns="710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427588" y="497357"/>
        <a:ext cx="913460" cy="913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04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5077" y="493279"/>
        <a:ext cx="921616" cy="921616"/>
      </dsp:txXfrm>
    </dsp:sp>
    <dsp:sp modelId="{9841327A-9ADB-4D46-A116-846825139DE0}">
      <dsp:nvSpPr>
        <dsp:cNvPr id="0" name=""/>
        <dsp:cNvSpPr/>
      </dsp:nvSpPr>
      <dsp:spPr>
        <a:xfrm>
          <a:off x="1046894" y="302406"/>
          <a:ext cx="1303362" cy="1303362"/>
        </a:xfrm>
        <a:prstGeom prst="ellipse">
          <a:avLst/>
        </a:prstGeom>
        <a:solidFill>
          <a:srgbClr val="6E93E9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37767" y="493279"/>
        <a:ext cx="921616" cy="921616"/>
      </dsp:txXfrm>
    </dsp:sp>
    <dsp:sp modelId="{FE19FACC-D246-AF42-A1EC-A3FEAB8739CD}">
      <dsp:nvSpPr>
        <dsp:cNvPr id="0" name=""/>
        <dsp:cNvSpPr/>
      </dsp:nvSpPr>
      <dsp:spPr>
        <a:xfrm>
          <a:off x="2089584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280457" y="493279"/>
        <a:ext cx="921616" cy="921616"/>
      </dsp:txXfrm>
    </dsp:sp>
    <dsp:sp modelId="{8D0D0E94-4EB9-3341-821A-AABAAA4D3521}">
      <dsp:nvSpPr>
        <dsp:cNvPr id="0" name=""/>
        <dsp:cNvSpPr/>
      </dsp:nvSpPr>
      <dsp:spPr>
        <a:xfrm>
          <a:off x="3132273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23146" y="493279"/>
        <a:ext cx="921616" cy="921616"/>
      </dsp:txXfrm>
    </dsp:sp>
    <dsp:sp modelId="{9659577C-4C27-8345-9A59-E8F109553727}">
      <dsp:nvSpPr>
        <dsp:cNvPr id="0" name=""/>
        <dsp:cNvSpPr/>
      </dsp:nvSpPr>
      <dsp:spPr>
        <a:xfrm>
          <a:off x="4174963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365836" y="493279"/>
        <a:ext cx="921616" cy="921616"/>
      </dsp:txXfrm>
    </dsp:sp>
    <dsp:sp modelId="{BB19674B-8940-E045-9C0C-40B7AF9D6B27}">
      <dsp:nvSpPr>
        <dsp:cNvPr id="0" name=""/>
        <dsp:cNvSpPr/>
      </dsp:nvSpPr>
      <dsp:spPr>
        <a:xfrm>
          <a:off x="5217653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08526" y="493279"/>
        <a:ext cx="921616" cy="921616"/>
      </dsp:txXfrm>
    </dsp:sp>
    <dsp:sp modelId="{55B1A381-9A34-064D-9108-3C7D093E5110}">
      <dsp:nvSpPr>
        <dsp:cNvPr id="0" name=""/>
        <dsp:cNvSpPr/>
      </dsp:nvSpPr>
      <dsp:spPr>
        <a:xfrm>
          <a:off x="6260343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451216" y="493279"/>
        <a:ext cx="921616" cy="921616"/>
      </dsp:txXfrm>
    </dsp:sp>
    <dsp:sp modelId="{3906C3DA-DABC-E74D-BF6A-5C215F173589}">
      <dsp:nvSpPr>
        <dsp:cNvPr id="0" name=""/>
        <dsp:cNvSpPr/>
      </dsp:nvSpPr>
      <dsp:spPr>
        <a:xfrm>
          <a:off x="7303033" y="302406"/>
          <a:ext cx="1303362" cy="1303362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728" tIns="20320" rIns="7172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493906" y="493279"/>
        <a:ext cx="921616" cy="921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6803" y="489201"/>
        <a:ext cx="929772" cy="929772"/>
      </dsp:txXfrm>
    </dsp:sp>
    <dsp:sp modelId="{9841327A-9ADB-4D46-A116-846825139DE0}">
      <dsp:nvSpPr>
        <dsp:cNvPr id="0" name=""/>
        <dsp:cNvSpPr/>
      </dsp:nvSpPr>
      <dsp:spPr>
        <a:xfrm>
          <a:off x="1056158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48720" y="489201"/>
        <a:ext cx="929772" cy="929772"/>
      </dsp:txXfrm>
    </dsp:sp>
    <dsp:sp modelId="{FE19FACC-D246-AF42-A1EC-A3FEAB8739CD}">
      <dsp:nvSpPr>
        <dsp:cNvPr id="0" name=""/>
        <dsp:cNvSpPr/>
      </dsp:nvSpPr>
      <dsp:spPr>
        <a:xfrm>
          <a:off x="2108075" y="296639"/>
          <a:ext cx="1314896" cy="1314896"/>
        </a:xfrm>
        <a:prstGeom prst="ellipse">
          <a:avLst/>
        </a:prstGeom>
        <a:solidFill>
          <a:srgbClr val="6E93E9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300637" y="489201"/>
        <a:ext cx="929772" cy="929772"/>
      </dsp:txXfrm>
    </dsp:sp>
    <dsp:sp modelId="{8D0D0E94-4EB9-3341-821A-AABAAA4D3521}">
      <dsp:nvSpPr>
        <dsp:cNvPr id="0" name=""/>
        <dsp:cNvSpPr/>
      </dsp:nvSpPr>
      <dsp:spPr>
        <a:xfrm>
          <a:off x="3159993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52555" y="489201"/>
        <a:ext cx="929772" cy="929772"/>
      </dsp:txXfrm>
    </dsp:sp>
    <dsp:sp modelId="{9659577C-4C27-8345-9A59-E8F109553727}">
      <dsp:nvSpPr>
        <dsp:cNvPr id="0" name=""/>
        <dsp:cNvSpPr/>
      </dsp:nvSpPr>
      <dsp:spPr>
        <a:xfrm>
          <a:off x="4211910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404472" y="489201"/>
        <a:ext cx="929772" cy="929772"/>
      </dsp:txXfrm>
    </dsp:sp>
    <dsp:sp modelId="{BB19674B-8940-E045-9C0C-40B7AF9D6B27}">
      <dsp:nvSpPr>
        <dsp:cNvPr id="0" name=""/>
        <dsp:cNvSpPr/>
      </dsp:nvSpPr>
      <dsp:spPr>
        <a:xfrm>
          <a:off x="5263827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56389" y="489201"/>
        <a:ext cx="929772" cy="929772"/>
      </dsp:txXfrm>
    </dsp:sp>
    <dsp:sp modelId="{55B1A381-9A34-064D-9108-3C7D093E5110}">
      <dsp:nvSpPr>
        <dsp:cNvPr id="0" name=""/>
        <dsp:cNvSpPr/>
      </dsp:nvSpPr>
      <dsp:spPr>
        <a:xfrm>
          <a:off x="6315744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508306" y="489201"/>
        <a:ext cx="929772" cy="929772"/>
      </dsp:txXfrm>
    </dsp:sp>
    <dsp:sp modelId="{3906C3DA-DABC-E74D-BF6A-5C215F173589}">
      <dsp:nvSpPr>
        <dsp:cNvPr id="0" name=""/>
        <dsp:cNvSpPr/>
      </dsp:nvSpPr>
      <dsp:spPr>
        <a:xfrm>
          <a:off x="7367661" y="296639"/>
          <a:ext cx="1314896" cy="1314896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560223" y="489201"/>
        <a:ext cx="929772" cy="929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196803" y="489201"/>
        <a:ext cx="929772" cy="929772"/>
      </dsp:txXfrm>
    </dsp:sp>
    <dsp:sp modelId="{9841327A-9ADB-4D46-A116-846825139DE0}">
      <dsp:nvSpPr>
        <dsp:cNvPr id="0" name=""/>
        <dsp:cNvSpPr/>
      </dsp:nvSpPr>
      <dsp:spPr>
        <a:xfrm>
          <a:off x="1056158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248720" y="489201"/>
        <a:ext cx="929772" cy="929772"/>
      </dsp:txXfrm>
    </dsp:sp>
    <dsp:sp modelId="{FE19FACC-D246-AF42-A1EC-A3FEAB8739CD}">
      <dsp:nvSpPr>
        <dsp:cNvPr id="0" name=""/>
        <dsp:cNvSpPr/>
      </dsp:nvSpPr>
      <dsp:spPr>
        <a:xfrm>
          <a:off x="2108075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300637" y="489201"/>
        <a:ext cx="929772" cy="929772"/>
      </dsp:txXfrm>
    </dsp:sp>
    <dsp:sp modelId="{8D0D0E94-4EB9-3341-821A-AABAAA4D3521}">
      <dsp:nvSpPr>
        <dsp:cNvPr id="0" name=""/>
        <dsp:cNvSpPr/>
      </dsp:nvSpPr>
      <dsp:spPr>
        <a:xfrm>
          <a:off x="3159993" y="296639"/>
          <a:ext cx="1314896" cy="1314896"/>
        </a:xfrm>
        <a:prstGeom prst="ellipse">
          <a:avLst/>
        </a:prstGeom>
        <a:solidFill>
          <a:srgbClr val="6E93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352555" y="489201"/>
        <a:ext cx="929772" cy="929772"/>
      </dsp:txXfrm>
    </dsp:sp>
    <dsp:sp modelId="{9659577C-4C27-8345-9A59-E8F109553727}">
      <dsp:nvSpPr>
        <dsp:cNvPr id="0" name=""/>
        <dsp:cNvSpPr/>
      </dsp:nvSpPr>
      <dsp:spPr>
        <a:xfrm>
          <a:off x="4211910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404472" y="489201"/>
        <a:ext cx="929772" cy="929772"/>
      </dsp:txXfrm>
    </dsp:sp>
    <dsp:sp modelId="{BB19674B-8940-E045-9C0C-40B7AF9D6B27}">
      <dsp:nvSpPr>
        <dsp:cNvPr id="0" name=""/>
        <dsp:cNvSpPr/>
      </dsp:nvSpPr>
      <dsp:spPr>
        <a:xfrm>
          <a:off x="5263827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456389" y="489201"/>
        <a:ext cx="929772" cy="929772"/>
      </dsp:txXfrm>
    </dsp:sp>
    <dsp:sp modelId="{55B1A381-9A34-064D-9108-3C7D093E5110}">
      <dsp:nvSpPr>
        <dsp:cNvPr id="0" name=""/>
        <dsp:cNvSpPr/>
      </dsp:nvSpPr>
      <dsp:spPr>
        <a:xfrm>
          <a:off x="6315744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508306" y="489201"/>
        <a:ext cx="929772" cy="929772"/>
      </dsp:txXfrm>
    </dsp:sp>
    <dsp:sp modelId="{3906C3DA-DABC-E74D-BF6A-5C215F173589}">
      <dsp:nvSpPr>
        <dsp:cNvPr id="0" name=""/>
        <dsp:cNvSpPr/>
      </dsp:nvSpPr>
      <dsp:spPr>
        <a:xfrm>
          <a:off x="7367661" y="296639"/>
          <a:ext cx="1314896" cy="1314896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63" tIns="20320" rIns="7236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560223" y="489201"/>
        <a:ext cx="929772" cy="92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Heather</a:t>
            </a:r>
          </a:p>
        </p:txBody>
      </p:sp>
    </p:spTree>
    <p:extLst>
      <p:ext uri="{BB962C8B-B14F-4D97-AF65-F5344CB8AC3E}">
        <p14:creationId xmlns:p14="http://schemas.microsoft.com/office/powerpoint/2010/main" val="239869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Heather</a:t>
            </a:r>
          </a:p>
        </p:txBody>
      </p:sp>
    </p:spTree>
    <p:extLst>
      <p:ext uri="{BB962C8B-B14F-4D97-AF65-F5344CB8AC3E}">
        <p14:creationId xmlns:p14="http://schemas.microsoft.com/office/powerpoint/2010/main" val="239869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Computer/Tech Workshops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levels: Basics, Beginner, Intermediate &amp; Advanced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2.5 hours / once a week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1 - 4 sessions</a:t>
            </a:r>
          </a:p>
          <a:p>
            <a:pPr marL="0" indent="0">
              <a:buNone/>
            </a:pPr>
            <a:r>
              <a:rPr lang="en-US" dirty="0" smtClean="0"/>
              <a:t>Challenges: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enough students at basic and advanced levels</a:t>
            </a:r>
          </a:p>
          <a:p>
            <a:r>
              <a:rPr lang="en-US" dirty="0" smtClean="0"/>
              <a:t>Work schedules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ESL Classes &amp; Computer Skills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English classes go into the Tech Center once in 2 weeks - 30-60 </a:t>
            </a:r>
            <a:r>
              <a:rPr lang="en-US" dirty="0" err="1" smtClean="0"/>
              <a:t>mts.</a:t>
            </a:r>
            <a:endParaRPr lang="en-US" dirty="0" smtClean="0"/>
          </a:p>
          <a:p>
            <a:r>
              <a:rPr lang="en-US" dirty="0" smtClean="0"/>
              <a:t>Challenges: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wide spectrum of computer skills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tech curriculum</a:t>
            </a:r>
          </a:p>
          <a:p>
            <a:endParaRPr lang="en-US" dirty="0" smtClean="0"/>
          </a:p>
          <a:p>
            <a:r>
              <a:rPr lang="en-US" dirty="0" smtClean="0"/>
              <a:t>WPL, Project Lit</a:t>
            </a:r>
          </a:p>
          <a:p>
            <a:r>
              <a:rPr lang="en-US" dirty="0" smtClean="0"/>
              <a:t>Founded over 25 years ago</a:t>
            </a:r>
          </a:p>
          <a:p>
            <a:r>
              <a:rPr lang="en-US" dirty="0" smtClean="0"/>
              <a:t>250 students annually, over 100 tutors</a:t>
            </a:r>
          </a:p>
          <a:p>
            <a:r>
              <a:rPr lang="en-US" dirty="0" smtClean="0"/>
              <a:t>Computer workshops only offered at the basic level</a:t>
            </a:r>
          </a:p>
          <a:p>
            <a:pPr lvl="1"/>
            <a:r>
              <a:rPr lang="en-US" dirty="0" smtClean="0"/>
              <a:t>20 students max; once a week; 2 hour sessions</a:t>
            </a:r>
          </a:p>
          <a:p>
            <a:pPr lvl="1"/>
            <a:r>
              <a:rPr lang="en-US" dirty="0" smtClean="0"/>
              <a:t>11-13 weeks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Not enough space – waiting list</a:t>
            </a:r>
          </a:p>
          <a:p>
            <a:pPr lvl="1"/>
            <a:r>
              <a:rPr lang="en-US" dirty="0" smtClean="0"/>
              <a:t>No higher levels</a:t>
            </a:r>
          </a:p>
          <a:p>
            <a:pPr lvl="1"/>
            <a:r>
              <a:rPr lang="en-US" dirty="0" smtClean="0"/>
              <a:t>Only offered 1 cycle / </a:t>
            </a:r>
            <a:r>
              <a:rPr lang="en-US" dirty="0" err="1" smtClean="0"/>
              <a:t>yr</a:t>
            </a:r>
            <a:r>
              <a:rPr lang="en-US" dirty="0" smtClean="0"/>
              <a:t> – usually Feb-June</a:t>
            </a:r>
          </a:p>
          <a:p>
            <a:endParaRPr lang="en-US" sz="2800" dirty="0" smtClean="0"/>
          </a:p>
          <a:p>
            <a:r>
              <a:rPr lang="en-US" sz="2800" dirty="0" smtClean="0"/>
              <a:t>Carlos Rosario</a:t>
            </a:r>
          </a:p>
          <a:p>
            <a:r>
              <a:rPr lang="en-US" sz="2800" dirty="0" smtClean="0"/>
              <a:t>M-F, 3hrs, 19 </a:t>
            </a:r>
            <a:r>
              <a:rPr lang="en-US" sz="2800" dirty="0" err="1" smtClean="0"/>
              <a:t>wks</a:t>
            </a:r>
            <a:endParaRPr lang="en-US" sz="2800" dirty="0" smtClean="0"/>
          </a:p>
          <a:p>
            <a:r>
              <a:rPr lang="en-US" sz="2800" dirty="0" smtClean="0"/>
              <a:t>20 students per class</a:t>
            </a:r>
          </a:p>
          <a:p>
            <a:r>
              <a:rPr lang="en-US" sz="2800" dirty="0" smtClean="0"/>
              <a:t>ESL Levels 4-8 = NRS Low Int. – Adv.</a:t>
            </a:r>
          </a:p>
          <a:p>
            <a:r>
              <a:rPr lang="en-US" sz="2800" dirty="0" smtClean="0"/>
              <a:t>1-5 native speakers</a:t>
            </a:r>
          </a:p>
          <a:p>
            <a:r>
              <a:rPr lang="en-US" sz="2800" dirty="0" smtClean="0"/>
              <a:t>Usually</a:t>
            </a:r>
          </a:p>
          <a:p>
            <a:pPr lvl="1"/>
            <a:r>
              <a:rPr lang="en-US" sz="2400" dirty="0" smtClean="0"/>
              <a:t>&lt;5 have never touched a computer</a:t>
            </a:r>
          </a:p>
          <a:p>
            <a:pPr lvl="1"/>
            <a:r>
              <a:rPr lang="en-US" sz="2400" dirty="0" smtClean="0"/>
              <a:t>5-10 have surfed the internet</a:t>
            </a:r>
          </a:p>
          <a:p>
            <a:pPr lvl="1"/>
            <a:r>
              <a:rPr lang="en-US" sz="2400" dirty="0" smtClean="0"/>
              <a:t>5-10 have an email account</a:t>
            </a:r>
          </a:p>
          <a:p>
            <a:pPr lvl="1"/>
            <a:r>
              <a:rPr lang="en-US" sz="2400" dirty="0" smtClean="0"/>
              <a:t>&lt;5 have used MS Word or 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7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2B968F2-8F02-4D0C-8D3F-94AB30219AE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eamcomplit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www.youtube.com/watch?v=_LJbNu1YO1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pKaGlPcW_X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0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1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image" Target="../media/image42.jpe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2.xml"/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microsoft.com/office/2007/relationships/hdphoto" Target="../media/hdphoto2.wdp"/><Relationship Id="rId10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D25553"/>
                </a:solidFill>
              </a:rPr>
              <a:t>Computer Literacy Instructional Resources for ELLs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err="1" smtClean="0"/>
              <a:t>Neela</a:t>
            </a:r>
            <a:r>
              <a:rPr lang="en-US" sz="2800" dirty="0" smtClean="0"/>
              <a:t> </a:t>
            </a:r>
            <a:r>
              <a:rPr lang="en-US" sz="2800" dirty="0" err="1" smtClean="0"/>
              <a:t>Jayaraman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</a:p>
          <a:p>
            <a:pPr algn="ctr"/>
            <a:r>
              <a:rPr lang="en-US" sz="2800" dirty="0" smtClean="0"/>
              <a:t>Heather Tatton-Harris (in absentia)</a:t>
            </a:r>
          </a:p>
          <a:p>
            <a:pPr algn="ctr"/>
            <a:r>
              <a:rPr lang="en-US" sz="2800" dirty="0" smtClean="0"/>
              <a:t>November 14, 2014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hlinkClick r:id="rId2"/>
              </a:rPr>
              <a:t>teamcomplit@gmail.com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553"/>
                </a:solidFill>
              </a:rPr>
              <a:t>Objectives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51065"/>
              </p:ext>
            </p:extLst>
          </p:nvPr>
        </p:nvGraphicFramePr>
        <p:xfrm>
          <a:off x="457200" y="1676400"/>
          <a:ext cx="7391400" cy="443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03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Objectives</a:t>
            </a:r>
            <a:endParaRPr lang="en-US" dirty="0">
              <a:solidFill>
                <a:srgbClr val="D2555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04675"/>
              </p:ext>
            </p:extLst>
          </p:nvPr>
        </p:nvGraphicFramePr>
        <p:xfrm>
          <a:off x="304800" y="11430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25553"/>
                </a:solidFill>
              </a:rPr>
              <a:t>A Glimpse of various programs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Corp. Hospitality Training Center</a:t>
            </a:r>
          </a:p>
          <a:p>
            <a:r>
              <a:rPr lang="en-US" dirty="0" smtClean="0"/>
              <a:t>Watertown Public Library, Project Literacy</a:t>
            </a:r>
          </a:p>
          <a:p>
            <a:r>
              <a:rPr lang="en-US" dirty="0" smtClean="0"/>
              <a:t>Carlos Rosario Public Charter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Instructional Strategies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connections (prior learning, background knowledge)</a:t>
            </a:r>
            <a:endParaRPr lang="en-US" sz="2800" dirty="0"/>
          </a:p>
          <a:p>
            <a:r>
              <a:rPr lang="en-US" sz="2800" dirty="0" smtClean="0"/>
              <a:t>You do, I do, we do, you do – repetition</a:t>
            </a:r>
          </a:p>
          <a:p>
            <a:r>
              <a:rPr lang="en-US" sz="2800" dirty="0" smtClean="0"/>
              <a:t>Situated within students’ experience (</a:t>
            </a:r>
            <a:r>
              <a:rPr lang="en-US" sz="2800" dirty="0"/>
              <a:t>personalization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Cooperative</a:t>
            </a:r>
            <a:r>
              <a:rPr lang="en-US" sz="2800" dirty="0"/>
              <a:t>, project-based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– </a:t>
            </a:r>
            <a:r>
              <a:rPr lang="en-US" sz="2800" dirty="0" smtClean="0"/>
              <a:t>elaborated </a:t>
            </a:r>
            <a:r>
              <a:rPr lang="en-US" sz="2800" dirty="0"/>
              <a:t>and </a:t>
            </a:r>
            <a:r>
              <a:rPr lang="en-US" sz="2800" dirty="0" smtClean="0"/>
              <a:t>scaffolded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25553"/>
                </a:solidFill>
              </a:rPr>
              <a:t>Guiding Principles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Use the Internet for communication and finding information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Be safe in a digital environment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Use software that is meaningful to their lives and helpful for their future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Be informed technology consumers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Gain efficiency and </a:t>
            </a:r>
            <a:r>
              <a:rPr lang="en-US" dirty="0" smtClean="0"/>
              <a:t>confidence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D25553"/>
                </a:solidFill>
              </a:rPr>
              <a:t>Ultimate Objective</a:t>
            </a:r>
          </a:p>
          <a:p>
            <a:pPr marL="350838" lvl="1" indent="0">
              <a:buNone/>
            </a:pPr>
            <a:r>
              <a:rPr lang="en-US" sz="2400" b="1" dirty="0">
                <a:solidFill>
                  <a:srgbClr val="D25553"/>
                </a:solidFill>
              </a:rPr>
              <a:t>Technology becomes an integrated part of their </a:t>
            </a:r>
            <a:r>
              <a:rPr lang="en-US" sz="2400" b="1" dirty="0" smtClean="0">
                <a:solidFill>
                  <a:srgbClr val="D25553"/>
                </a:solidFill>
              </a:rPr>
              <a:t>lives</a:t>
            </a:r>
            <a:r>
              <a:rPr lang="en-US" b="1" dirty="0">
                <a:solidFill>
                  <a:srgbClr val="D25553"/>
                </a:solidFill>
              </a:rPr>
              <a:t>!</a:t>
            </a:r>
            <a:endParaRPr lang="en-US" sz="2400" b="1" dirty="0">
              <a:solidFill>
                <a:srgbClr val="D25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3505200" cy="990600"/>
          </a:xfrm>
        </p:spPr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Objectives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6117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000" dirty="0" err="1"/>
              <a:t>Echevaria</a:t>
            </a:r>
            <a:r>
              <a:rPr lang="en-US" sz="1000" dirty="0"/>
              <a:t> &amp; Graves (2007</a:t>
            </a:r>
            <a:r>
              <a:rPr lang="en-US" sz="1000" dirty="0" smtClean="0"/>
              <a:t>).  Sheltered content instruction: Teaching English language learners with diverse abilities. 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Ed. Boston: </a:t>
            </a:r>
            <a:r>
              <a:rPr lang="en-US" sz="1000" dirty="0" err="1" smtClean="0"/>
              <a:t>Allyn</a:t>
            </a:r>
            <a:r>
              <a:rPr lang="en-US" sz="1000" dirty="0" smtClean="0"/>
              <a:t> &amp; Bacon.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pic>
        <p:nvPicPr>
          <p:cNvPr id="5" name="Picture 4" descr="Screen Shot 2014-11-13 at 8.02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1109"/>
          <a:stretch/>
        </p:blipFill>
        <p:spPr>
          <a:xfrm>
            <a:off x="3505200" y="241214"/>
            <a:ext cx="5423028" cy="638818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733800" cy="236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D25553"/>
                </a:solidFill>
              </a:rPr>
              <a:t>Vocabulary &amp; </a:t>
            </a:r>
            <a:r>
              <a:rPr lang="en-US" dirty="0" smtClean="0">
                <a:solidFill>
                  <a:srgbClr val="D25553"/>
                </a:solidFill>
              </a:rPr>
              <a:t/>
            </a:r>
            <a:br>
              <a:rPr lang="en-US" dirty="0" smtClean="0">
                <a:solidFill>
                  <a:srgbClr val="D25553"/>
                </a:solidFill>
              </a:rPr>
            </a:br>
            <a:r>
              <a:rPr lang="en-US" dirty="0" smtClean="0">
                <a:solidFill>
                  <a:srgbClr val="D25553"/>
                </a:solidFill>
              </a:rPr>
              <a:t>Building </a:t>
            </a:r>
            <a:r>
              <a:rPr lang="en-US" dirty="0" smtClean="0">
                <a:solidFill>
                  <a:srgbClr val="D25553"/>
                </a:solidFill>
              </a:rPr>
              <a:t>Background 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3282696"/>
            <a:ext cx="4038600" cy="3422904"/>
          </a:xfrm>
        </p:spPr>
        <p:txBody>
          <a:bodyPr>
            <a:normAutofit/>
          </a:bodyPr>
          <a:lstStyle/>
          <a:p>
            <a:r>
              <a:rPr lang="en-US" sz="2400" dirty="0"/>
              <a:t>Introducing vocabulary</a:t>
            </a:r>
          </a:p>
          <a:p>
            <a:r>
              <a:rPr lang="en-US" sz="2400" dirty="0" smtClean="0"/>
              <a:t>Connecting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Exploring to learn</a:t>
            </a:r>
          </a:p>
          <a:p>
            <a:endParaRPr lang="en-US" sz="2400" dirty="0"/>
          </a:p>
        </p:txBody>
      </p:sp>
      <p:pic>
        <p:nvPicPr>
          <p:cNvPr id="3" name="Picture 2" descr="Screen Shot 2014-11-13 at 8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93" y="152400"/>
            <a:ext cx="5011407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048000" cy="16002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Exploring to Learn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5052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Guided exploration</a:t>
            </a:r>
          </a:p>
          <a:p>
            <a:r>
              <a:rPr lang="en-US" sz="2400" dirty="0" smtClean="0"/>
              <a:t>Peer collaboration</a:t>
            </a:r>
          </a:p>
          <a:p>
            <a:r>
              <a:rPr lang="en-US" sz="2400" dirty="0" smtClean="0"/>
              <a:t>Predicting function</a:t>
            </a:r>
          </a:p>
        </p:txBody>
      </p:sp>
      <p:pic>
        <p:nvPicPr>
          <p:cNvPr id="4" name="Picture 3" descr="Screen Shot 2014-11-13 at 8.05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/>
          <a:stretch/>
        </p:blipFill>
        <p:spPr>
          <a:xfrm>
            <a:off x="3962400" y="152400"/>
            <a:ext cx="4963237" cy="655342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039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1371600"/>
          </a:xfrm>
        </p:spPr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Step-by-Step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124200" cy="4565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Guided step-by-step instructions</a:t>
            </a:r>
          </a:p>
          <a:p>
            <a:r>
              <a:rPr lang="en-US" sz="2400" dirty="0" smtClean="0"/>
              <a:t>Image of outcome</a:t>
            </a:r>
            <a:endParaRPr lang="en-US" sz="2400" dirty="0"/>
          </a:p>
        </p:txBody>
      </p:sp>
      <p:pic>
        <p:nvPicPr>
          <p:cNvPr id="8" name="Picture 7" descr="Screen Shot 2014-11-13 at 8.0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47" y="152400"/>
            <a:ext cx="5126653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11-13 at 8.0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15" y="102628"/>
            <a:ext cx="5122485" cy="6602972"/>
          </a:xfrm>
          <a:prstGeom prst="rect">
            <a:avLst/>
          </a:prstGeom>
        </p:spPr>
      </p:pic>
      <p:pic>
        <p:nvPicPr>
          <p:cNvPr id="10" name="Picture 9" descr="Screen Shot 2014-11-13 at 8.09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59" y="152400"/>
            <a:ext cx="5122541" cy="6609255"/>
          </a:xfrm>
          <a:prstGeom prst="rect">
            <a:avLst/>
          </a:prstGeom>
        </p:spPr>
      </p:pic>
      <p:pic>
        <p:nvPicPr>
          <p:cNvPr id="11" name="Picture 10" descr="Screen Shot 2014-11-13 at 8.09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1" y="152400"/>
            <a:ext cx="5122219" cy="65730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298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89" y="457200"/>
            <a:ext cx="7361011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Project-Based Learning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-304800" y="1676400"/>
            <a:ext cx="3352800" cy="4191000"/>
          </a:xfrm>
        </p:spPr>
        <p:txBody>
          <a:bodyPr>
            <a:noAutofit/>
          </a:bodyPr>
          <a:lstStyle/>
          <a:p>
            <a:pPr marL="800100" lvl="1" indent="-231775">
              <a:buFont typeface="Arial"/>
              <a:buChar char="•"/>
            </a:pPr>
            <a:r>
              <a:rPr lang="en-US" sz="2400" dirty="0" smtClean="0"/>
              <a:t>Contextualization</a:t>
            </a:r>
          </a:p>
          <a:p>
            <a:pPr marL="800100" lvl="1" indent="-231775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ersonalization </a:t>
            </a:r>
            <a:r>
              <a:rPr lang="en-US" sz="2400" dirty="0"/>
              <a:t>increases  </a:t>
            </a:r>
          </a:p>
          <a:p>
            <a:pPr marL="800100" lvl="1" indent="-231775">
              <a:buFont typeface="Arial"/>
              <a:buChar char="•"/>
            </a:pPr>
            <a:r>
              <a:rPr lang="en-US" sz="2400" dirty="0" smtClean="0"/>
              <a:t>Motivation </a:t>
            </a:r>
            <a:endParaRPr lang="en-US" sz="2400" dirty="0"/>
          </a:p>
          <a:p>
            <a:pPr marL="800100" lvl="1" indent="-231775">
              <a:buFont typeface="Arial"/>
              <a:buChar char="•"/>
            </a:pPr>
            <a:r>
              <a:rPr lang="en-US" sz="2400" dirty="0" smtClean="0"/>
              <a:t>Engagement</a:t>
            </a:r>
            <a:endParaRPr lang="en-US" sz="2400" dirty="0"/>
          </a:p>
          <a:p>
            <a:pPr marL="800100" lvl="1" indent="-231775">
              <a:buFont typeface="Arial"/>
              <a:buChar char="•"/>
            </a:pPr>
            <a:r>
              <a:rPr lang="en-US" sz="2400" dirty="0"/>
              <a:t>Amount learned </a:t>
            </a:r>
            <a:r>
              <a:rPr lang="en-US" sz="2400" dirty="0" smtClean="0"/>
              <a:t> </a:t>
            </a:r>
            <a:endParaRPr lang="en-US" sz="2400" dirty="0"/>
          </a:p>
          <a:p>
            <a:pPr marL="800100" lvl="1" indent="-231775">
              <a:buFont typeface="Arial"/>
              <a:buChar char="•"/>
            </a:pPr>
            <a:r>
              <a:rPr lang="en-US" sz="2400" dirty="0"/>
              <a:t>Perceived competence and levels of </a:t>
            </a:r>
            <a:r>
              <a:rPr lang="en-US" sz="2400" dirty="0" smtClean="0"/>
              <a:t>aspiration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900" dirty="0"/>
              <a:t>Cordova &amp; </a:t>
            </a:r>
            <a:r>
              <a:rPr lang="en-US" sz="900" dirty="0" err="1"/>
              <a:t>Lepper</a:t>
            </a:r>
            <a:r>
              <a:rPr lang="en-US" sz="900" dirty="0"/>
              <a:t>, </a:t>
            </a:r>
            <a:r>
              <a:rPr lang="en-US" sz="900" dirty="0" smtClean="0"/>
              <a:t>1996. </a:t>
            </a:r>
            <a:r>
              <a:rPr lang="en-US" sz="900" dirty="0"/>
              <a:t>Intrinsic motivation and the process of learning: Beneficial effects of contextualization, personalization, and choice.</a:t>
            </a:r>
            <a:r>
              <a:rPr lang="en-US" sz="900" dirty="0" smtClean="0"/>
              <a:t> </a:t>
            </a:r>
            <a:r>
              <a:rPr lang="en-US" sz="900" dirty="0"/>
              <a:t>Journal of Educational Psychology, </a:t>
            </a:r>
            <a:r>
              <a:rPr lang="en-US" sz="900" dirty="0" err="1"/>
              <a:t>Vol</a:t>
            </a:r>
            <a:r>
              <a:rPr lang="en-US" sz="900" dirty="0"/>
              <a:t> 88(4), Dec 1996, 715-730.</a:t>
            </a:r>
          </a:p>
        </p:txBody>
      </p:sp>
      <p:sp>
        <p:nvSpPr>
          <p:cNvPr id="8" name="Shape 288"/>
          <p:cNvSpPr/>
          <p:nvPr/>
        </p:nvSpPr>
        <p:spPr>
          <a:xfrm>
            <a:off x="3124200" y="1752600"/>
            <a:ext cx="5791200" cy="4648200"/>
          </a:xfrm>
          <a:prstGeom prst="rect">
            <a:avLst/>
          </a:prstGeom>
          <a:blipFill>
            <a:blip r:embed="rId2"/>
            <a:srcRect/>
            <a:stretch>
              <a:fillRect t="1390" r="-10630" b="-10016"/>
            </a:stretch>
          </a:blipFill>
          <a:ln>
            <a:solidFill>
              <a:srgbClr val="4F81BD"/>
            </a:solidFill>
          </a:ln>
        </p:spPr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Raise your hand if…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" y="152400"/>
            <a:ext cx="9129183" cy="65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11-13 at 8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6265"/>
            <a:ext cx="5410200" cy="651933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3886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Review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063496"/>
            <a:ext cx="3048000" cy="3956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Circle back to original vocabulary</a:t>
            </a:r>
            <a:endParaRPr lang="en-US" sz="2400" dirty="0"/>
          </a:p>
        </p:txBody>
      </p:sp>
      <p:pic>
        <p:nvPicPr>
          <p:cNvPr id="3" name="Picture 2" descr="Screen Shot 2014-11-13 at 8.3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2258"/>
            <a:ext cx="5385445" cy="651334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959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1-13 at 8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5126653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11-13 at 8.3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5129880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3352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Big Ideas + Real Life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733800" cy="3575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Circle back to the Objectives</a:t>
            </a:r>
          </a:p>
          <a:p>
            <a:r>
              <a:rPr lang="en-US" sz="2400" dirty="0" smtClean="0"/>
              <a:t>Discuss how S plans to use this technology in his/her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7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657600" cy="31242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Extension – 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500" dirty="0" smtClean="0">
                <a:solidFill>
                  <a:srgbClr val="C0504D"/>
                </a:solidFill>
              </a:rPr>
              <a:t> </a:t>
            </a:r>
            <a:r>
              <a:rPr lang="en-US" sz="3500" dirty="0" smtClean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Repeat </a:t>
            </a:r>
            <a:r>
              <a:rPr lang="en-US" dirty="0" smtClean="0">
                <a:solidFill>
                  <a:srgbClr val="C0504D"/>
                </a:solidFill>
              </a:rPr>
              <a:t>&amp; Remember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66744"/>
            <a:ext cx="3352800" cy="2657856"/>
          </a:xfrm>
        </p:spPr>
        <p:txBody>
          <a:bodyPr/>
          <a:lstStyle/>
          <a:p>
            <a:r>
              <a:rPr lang="en-US" dirty="0" smtClean="0"/>
              <a:t>Tasks to do on their own</a:t>
            </a:r>
            <a:endParaRPr lang="en-US" dirty="0"/>
          </a:p>
        </p:txBody>
      </p:sp>
      <p:pic>
        <p:nvPicPr>
          <p:cNvPr id="7" name="Picture 6" descr="Screen Shot 2014-11-13 at 8.3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5056649" cy="655600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282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52600"/>
            <a:ext cx="5410200" cy="45720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Student </a:t>
            </a:r>
            <a:r>
              <a:rPr lang="en-US" sz="2500" dirty="0" smtClean="0"/>
              <a:t>Handout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500" dirty="0" smtClean="0"/>
              <a:t>Objectives</a:t>
            </a:r>
            <a:endParaRPr lang="en-US" sz="2500" dirty="0" smtClean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500" dirty="0" smtClean="0"/>
              <a:t>Vocabulary &amp; Building Background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500" dirty="0" smtClean="0"/>
              <a:t>Exploring to Learn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500" dirty="0" smtClean="0"/>
              <a:t>Authentic tasks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500" dirty="0" smtClean="0"/>
              <a:t>Assessment</a:t>
            </a:r>
          </a:p>
          <a:p>
            <a:pPr lvl="2">
              <a:buSzPct val="60000"/>
              <a:buFont typeface="Courier New"/>
              <a:buChar char="o"/>
            </a:pPr>
            <a:r>
              <a:rPr lang="en-US" sz="2500" dirty="0" smtClean="0"/>
              <a:t>Follow-up</a:t>
            </a:r>
          </a:p>
          <a:p>
            <a:pPr lvl="2">
              <a:buSzPct val="60000"/>
              <a:buFont typeface="Courier New"/>
              <a:buChar char="o"/>
            </a:pPr>
            <a:r>
              <a:rPr lang="en-US" sz="2500" dirty="0" smtClean="0"/>
              <a:t>Repeat &amp; Remember</a:t>
            </a:r>
          </a:p>
          <a:p>
            <a:pPr lvl="2">
              <a:buSzPct val="60000"/>
              <a:buFont typeface="Courier New"/>
              <a:buChar char="o"/>
            </a:pPr>
            <a:r>
              <a:rPr lang="en-US" sz="2500" dirty="0" smtClean="0"/>
              <a:t>Connections to real life</a:t>
            </a:r>
          </a:p>
          <a:p>
            <a:pPr marL="834390" lvl="2" indent="-285750">
              <a:buFont typeface="Arial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What Lessons Do Your Students Need?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6400"/>
            <a:ext cx="7239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Create an outline for your lesson including: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59096"/>
              </p:ext>
            </p:extLst>
          </p:nvPr>
        </p:nvGraphicFramePr>
        <p:xfrm>
          <a:off x="304800" y="2285999"/>
          <a:ext cx="8534400" cy="4191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2323"/>
                <a:gridCol w="6342077"/>
              </a:tblGrid>
              <a:tr h="78815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Objectives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What do you want your students to be able to do independently after the lesson?</a:t>
                      </a:r>
                    </a:p>
                  </a:txBody>
                  <a:tcPr/>
                </a:tc>
              </a:tr>
              <a:tr h="788158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Background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do your students already know? 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can you elicit that thinking?</a:t>
                      </a:r>
                      <a:endParaRPr lang="en-US" b="0" dirty="0" smtClean="0"/>
                    </a:p>
                  </a:txBody>
                  <a:tcPr/>
                </a:tc>
              </a:tr>
              <a:tr h="456632"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words do they need to know?</a:t>
                      </a:r>
                      <a:endParaRPr lang="en-US" b="0" dirty="0"/>
                    </a:p>
                  </a:txBody>
                  <a:tcPr/>
                </a:tc>
              </a:tr>
              <a:tr h="456632">
                <a:tc>
                  <a:txBody>
                    <a:bodyPr/>
                    <a:lstStyle/>
                    <a:p>
                      <a:r>
                        <a:rPr lang="en-US" dirty="0" smtClean="0"/>
                        <a:t>Exploring to Learn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do you want them to try on their own first?</a:t>
                      </a:r>
                      <a:endParaRPr lang="en-US" b="0" dirty="0" smtClean="0"/>
                    </a:p>
                  </a:txBody>
                  <a:tcPr/>
                </a:tc>
              </a:tr>
              <a:tr h="456632">
                <a:tc>
                  <a:txBody>
                    <a:bodyPr/>
                    <a:lstStyle/>
                    <a:p>
                      <a:r>
                        <a:rPr lang="en-US" dirty="0" smtClean="0"/>
                        <a:t>Guided practice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will you have them do step-by-step?</a:t>
                      </a:r>
                      <a:endParaRPr lang="en-US" b="0" dirty="0" smtClean="0"/>
                    </a:p>
                  </a:txBody>
                  <a:tcPr/>
                </a:tc>
              </a:tr>
              <a:tr h="456632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 tasks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real-life project will they do?</a:t>
                      </a:r>
                      <a:endParaRPr lang="en-US" b="0" dirty="0" smtClean="0"/>
                    </a:p>
                  </a:txBody>
                  <a:tcPr/>
                </a:tc>
              </a:tr>
              <a:tr h="788158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follow-up will you do?  </a:t>
                      </a:r>
                    </a:p>
                    <a:p>
                      <a:r>
                        <a:rPr lang="en-US" dirty="0" smtClean="0"/>
                        <a:t>What task</a:t>
                      </a:r>
                      <a:r>
                        <a:rPr lang="en-US" baseline="0" dirty="0" smtClean="0"/>
                        <a:t> can they do to practice and reinforce learning?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9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Create Your Lesson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419600" cy="4572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Student Handout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Objectives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Vocabulary &amp; Building Background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Exploring to Learn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Authentic tasks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Assessment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Follow-up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Repeat &amp; Remember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Connections to real </a:t>
            </a:r>
            <a:r>
              <a:rPr lang="en-US" sz="2400" dirty="0" smtClean="0"/>
              <a:t>life</a:t>
            </a:r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8240" y="1828800"/>
            <a:ext cx="3566160" cy="39274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Teacher’s Guide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NRS/SPL levels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Timeframe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Assumptions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Instructional strategies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Metaphors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sz="2400" dirty="0" smtClean="0"/>
              <a:t>Exit ticket ideas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01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Accessories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Screencasts</a:t>
            </a:r>
            <a:endParaRPr lang="en-US" dirty="0" smtClean="0"/>
          </a:p>
          <a:p>
            <a:r>
              <a:rPr lang="en-US" dirty="0" smtClean="0"/>
              <a:t>Online quizzes </a:t>
            </a:r>
          </a:p>
          <a:p>
            <a:r>
              <a:rPr lang="en-US" dirty="0" smtClean="0"/>
              <a:t>Connections to existing resources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§"/>
            </a:pPr>
            <a:r>
              <a:rPr lang="en-US" dirty="0" smtClean="0"/>
              <a:t>GCF Learn Free</a:t>
            </a:r>
          </a:p>
          <a:p>
            <a:r>
              <a:rPr lang="en-US" dirty="0"/>
              <a:t>Resources on our website</a:t>
            </a:r>
          </a:p>
          <a:p>
            <a:pPr marL="685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www.teamcomplit.weebly.com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76200"/>
            <a:ext cx="7345362" cy="1203008"/>
          </a:xfrm>
        </p:spPr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Spreadsheet Screencast</a:t>
            </a:r>
            <a:endParaRPr lang="en-US" dirty="0">
              <a:solidFill>
                <a:srgbClr val="D25553"/>
              </a:solidFill>
            </a:endParaRPr>
          </a:p>
        </p:txBody>
      </p:sp>
      <p:pic>
        <p:nvPicPr>
          <p:cNvPr id="6" name="Picture 5" descr="Screen Shot 2014-11-14 at 1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4756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59552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=_LJbNu1YO1c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25553"/>
                </a:solidFill>
              </a:rPr>
              <a:t>Learning about new technology…</a:t>
            </a:r>
            <a:endParaRPr lang="en-US" dirty="0">
              <a:solidFill>
                <a:srgbClr val="D25553"/>
              </a:solidFill>
            </a:endParaRPr>
          </a:p>
        </p:txBody>
      </p:sp>
      <p:pic>
        <p:nvPicPr>
          <p:cNvPr id="4" name="Content Placeholder 3" descr="Screen Shot 2014-11-14 at 1.07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3009"/>
          <a:stretch>
            <a:fillRect/>
          </a:stretch>
        </p:blipFill>
        <p:spPr>
          <a:xfrm>
            <a:off x="473054" y="1676400"/>
            <a:ext cx="8061346" cy="4315180"/>
          </a:xfrm>
        </p:spPr>
      </p:pic>
      <p:sp>
        <p:nvSpPr>
          <p:cNvPr id="5" name="Rectangle 4"/>
          <p:cNvSpPr/>
          <p:nvPr/>
        </p:nvSpPr>
        <p:spPr>
          <a:xfrm>
            <a:off x="381000" y="59552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pKaGlPcW_XE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1861983"/>
              </p:ext>
            </p:extLst>
          </p:nvPr>
        </p:nvGraphicFramePr>
        <p:xfrm>
          <a:off x="304800" y="1447800"/>
          <a:ext cx="85344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151485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  <p:pic>
        <p:nvPicPr>
          <p:cNvPr id="5" name="Picture 4" descr="DSC01628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7668901"/>
              </p:ext>
            </p:extLst>
          </p:nvPr>
        </p:nvGraphicFramePr>
        <p:xfrm>
          <a:off x="228600" y="1447800"/>
          <a:ext cx="86106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  <p:pic>
        <p:nvPicPr>
          <p:cNvPr id="5" name="Content Placeholder 7" descr="Screen Shot 2012-10-18 at 11.18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" r="-7323"/>
          <a:stretch>
            <a:fillRect/>
          </a:stretch>
        </p:blipFill>
        <p:spPr>
          <a:xfrm>
            <a:off x="4440662" y="3124200"/>
            <a:ext cx="31277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1419787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050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notepa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9880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7595135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46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124200"/>
            <a:ext cx="2582357" cy="3220141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4067325"/>
              </p:ext>
            </p:extLst>
          </p:nvPr>
        </p:nvGraphicFramePr>
        <p:xfrm>
          <a:off x="228600" y="1524000"/>
          <a:ext cx="8686800" cy="183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3352800"/>
            <a:ext cx="4038600" cy="2209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Keyword searches</a:t>
            </a:r>
            <a:endParaRPr lang="en-US" sz="2400" dirty="0"/>
          </a:p>
        </p:txBody>
      </p:sp>
      <p:pic>
        <p:nvPicPr>
          <p:cNvPr id="5" name="Content Placeholder 4" descr="Screen Shot 2012-11-04 at 2.18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" b="-1600"/>
          <a:stretch/>
        </p:blipFill>
        <p:spPr>
          <a:xfrm>
            <a:off x="310271" y="3200400"/>
            <a:ext cx="4490329" cy="25146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251" y="3276600"/>
            <a:ext cx="4487349" cy="2362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4112022"/>
              </p:ext>
            </p:extLst>
          </p:nvPr>
        </p:nvGraphicFramePr>
        <p:xfrm>
          <a:off x="228600" y="1447800"/>
          <a:ext cx="86106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4 at 8.3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" y="3276600"/>
            <a:ext cx="5094386" cy="2743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3456007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5052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429000"/>
            <a:ext cx="4149823" cy="24384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4041948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776" y="3124200"/>
            <a:ext cx="2616003" cy="3317466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291719"/>
              </p:ext>
            </p:extLst>
          </p:nvPr>
        </p:nvGraphicFramePr>
        <p:xfrm>
          <a:off x="304800" y="1447800"/>
          <a:ext cx="86106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  <p:pic>
        <p:nvPicPr>
          <p:cNvPr id="5" name="Content Placeholder 4" descr="DSC01221 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3027103"/>
            <a:ext cx="2971800" cy="36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8618524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5052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244158"/>
            <a:ext cx="8534399" cy="13398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300" dirty="0" smtClean="0">
                <a:solidFill>
                  <a:srgbClr val="D25553"/>
                </a:solidFill>
              </a:rPr>
              <a:t>Problem Solving in Technology Rich Environments</a:t>
            </a:r>
            <a:endParaRPr lang="en" sz="4300" dirty="0">
              <a:solidFill>
                <a:srgbClr val="D25553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idx="1"/>
          </p:nvPr>
        </p:nvSpPr>
        <p:spPr>
          <a:xfrm>
            <a:off x="519112" y="1981200"/>
            <a:ext cx="2833688" cy="3931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400" dirty="0" smtClean="0"/>
              <a:t>PIAAC Data: US</a:t>
            </a:r>
          </a:p>
          <a:p>
            <a:pPr marL="76200" lvl="0" indent="0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dirty="0" smtClean="0"/>
          </a:p>
          <a:p>
            <a:pPr marL="76200" lvl="0" indent="0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b="1" dirty="0" smtClean="0"/>
              <a:t>P</a:t>
            </a:r>
            <a:r>
              <a:rPr lang="en-US" dirty="0" smtClean="0"/>
              <a:t>rogram for </a:t>
            </a:r>
            <a:r>
              <a:rPr lang="en-US" b="1" dirty="0" smtClean="0"/>
              <a:t>I</a:t>
            </a:r>
            <a:r>
              <a:rPr lang="en-US" dirty="0" smtClean="0"/>
              <a:t>nternational </a:t>
            </a:r>
            <a:r>
              <a:rPr lang="en-US" b="1" dirty="0" smtClean="0"/>
              <a:t>A</a:t>
            </a:r>
            <a:r>
              <a:rPr lang="en-US" dirty="0" smtClean="0"/>
              <a:t>ssessment of </a:t>
            </a:r>
            <a:r>
              <a:rPr lang="en-US" b="1" dirty="0" smtClean="0"/>
              <a:t>A</a:t>
            </a:r>
            <a:r>
              <a:rPr lang="en-US" dirty="0" smtClean="0"/>
              <a:t>dult </a:t>
            </a:r>
            <a:r>
              <a:rPr lang="en-US" b="1" dirty="0" smtClean="0"/>
              <a:t>C</a:t>
            </a:r>
            <a:r>
              <a:rPr lang="en-US" dirty="0" smtClean="0"/>
              <a:t>ompetencies</a:t>
            </a:r>
            <a:endParaRPr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352800" y="1752600"/>
            <a:ext cx="5656457" cy="4800600"/>
            <a:chOff x="3779324" y="1337911"/>
            <a:chExt cx="4907476" cy="4325593"/>
          </a:xfrm>
        </p:grpSpPr>
        <p:pic>
          <p:nvPicPr>
            <p:cNvPr id="4" name="Content Placeholder 9"/>
            <p:cNvPicPr>
              <a:picLocks noChangeAspect="1"/>
            </p:cNvPicPr>
            <p:nvPr/>
          </p:nvPicPr>
          <p:blipFill rotWithShape="1">
            <a:blip r:embed="rId3"/>
            <a:srcRect l="-1674" r="-4831"/>
            <a:stretch/>
          </p:blipFill>
          <p:spPr>
            <a:xfrm>
              <a:off x="3779324" y="1337911"/>
              <a:ext cx="4907476" cy="432559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302493" y="4360244"/>
              <a:ext cx="3455469" cy="192505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4349" y="6297784"/>
            <a:ext cx="365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OECD 2013: </a:t>
            </a:r>
            <a:r>
              <a:rPr lang="en-US" i="1" dirty="0"/>
              <a:t>Skills Outlook, p. </a:t>
            </a:r>
            <a:r>
              <a:rPr lang="en-US" i="1" dirty="0" smtClean="0"/>
              <a:t>87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271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6443318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  <p:pic>
        <p:nvPicPr>
          <p:cNvPr id="5" name="Content Placeholder 5" descr="Screen Shot 2012-11-04 at 8.58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6" r="-7176"/>
          <a:stretch>
            <a:fillRect/>
          </a:stretch>
        </p:blipFill>
        <p:spPr bwMode="auto">
          <a:xfrm>
            <a:off x="4343400" y="3048000"/>
            <a:ext cx="3124200" cy="35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creen Shot 2012-11-08 at 10.09.5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" r="-2539"/>
          <a:stretch>
            <a:fillRect/>
          </a:stretch>
        </p:blipFill>
        <p:spPr>
          <a:xfrm>
            <a:off x="4495800" y="3048000"/>
            <a:ext cx="2819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261470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  <p:pic>
        <p:nvPicPr>
          <p:cNvPr id="5" name="Picture 4" descr="Screen Shot 2012-11-04 at 9.1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200400"/>
            <a:ext cx="4127500" cy="3124200"/>
          </a:xfrm>
          <a:prstGeom prst="rect">
            <a:avLst/>
          </a:prstGeom>
        </p:spPr>
      </p:pic>
      <p:pic>
        <p:nvPicPr>
          <p:cNvPr id="7" name="Picture 6" descr="Screen Shot 2012-11-04 at 9.1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276600"/>
            <a:ext cx="4002795" cy="3048000"/>
          </a:xfrm>
          <a:prstGeom prst="rect">
            <a:avLst/>
          </a:prstGeom>
        </p:spPr>
      </p:pic>
      <p:pic>
        <p:nvPicPr>
          <p:cNvPr id="8" name="Picture 7" descr="Screen Shot 2012-11-04 at 9.1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200400"/>
            <a:ext cx="414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Suggested Sequence – Phase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2068459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32766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8938380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048000"/>
            <a:ext cx="2760082" cy="3581401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7288302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2004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231094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2766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r>
              <a:rPr lang="en-US" sz="2400" dirty="0" smtClean="0"/>
              <a:t>Secure websites</a:t>
            </a:r>
          </a:p>
          <a:p>
            <a:r>
              <a:rPr lang="en-US" sz="2400" dirty="0" smtClean="0"/>
              <a:t>Browsing </a:t>
            </a:r>
            <a:r>
              <a:rPr lang="en-US" sz="2400" dirty="0" smtClean="0"/>
              <a:t>history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994032"/>
            <a:ext cx="2945764" cy="355916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6549934"/>
              </p:ext>
            </p:extLst>
          </p:nvPr>
        </p:nvGraphicFramePr>
        <p:xfrm>
          <a:off x="228600" y="1447800"/>
          <a:ext cx="86868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  <p:pic>
        <p:nvPicPr>
          <p:cNvPr id="7" name="Picture 6" descr="DSC01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00400"/>
            <a:ext cx="4026182" cy="3048000"/>
          </a:xfrm>
          <a:prstGeom prst="rect">
            <a:avLst/>
          </a:prstGeom>
        </p:spPr>
      </p:pic>
      <p:pic>
        <p:nvPicPr>
          <p:cNvPr id="8" name="Picture 7" descr="DSC0096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191000" cy="3143250"/>
          </a:xfrm>
          <a:prstGeom prst="rect">
            <a:avLst/>
          </a:prstGeom>
        </p:spPr>
      </p:pic>
      <p:pic>
        <p:nvPicPr>
          <p:cNvPr id="9" name="Content Placeholder 4" descr="DSC00671.JPG"/>
          <p:cNvPicPr>
            <a:picLocks noGrp="1"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200400"/>
            <a:ext cx="4187964" cy="3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1703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36"/>
          <a:stretch/>
        </p:blipFill>
        <p:spPr>
          <a:xfrm>
            <a:off x="685800" y="3200400"/>
            <a:ext cx="3921207" cy="3397401"/>
          </a:xfrm>
          <a:prstGeom prst="rect">
            <a:avLst/>
          </a:prstGeom>
        </p:spPr>
      </p:pic>
      <p:pic>
        <p:nvPicPr>
          <p:cNvPr id="11" name="Picture 10" descr="P100035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00400"/>
            <a:ext cx="4350880" cy="3263160"/>
          </a:xfrm>
          <a:prstGeom prst="rect">
            <a:avLst/>
          </a:prstGeom>
        </p:spPr>
      </p:pic>
      <p:pic>
        <p:nvPicPr>
          <p:cNvPr id="12" name="Picture 11" descr="DSC0071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200400"/>
            <a:ext cx="4099119" cy="332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5459707"/>
            <a:ext cx="190500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b="38477"/>
          <a:stretch/>
        </p:blipFill>
        <p:spPr>
          <a:xfrm>
            <a:off x="1600200" y="3200400"/>
            <a:ext cx="2935635" cy="2262082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971528"/>
              </p:ext>
            </p:extLst>
          </p:nvPr>
        </p:nvGraphicFramePr>
        <p:xfrm>
          <a:off x="0" y="1749425"/>
          <a:ext cx="9144000" cy="16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 +</a:t>
            </a:r>
          </a:p>
          <a:p>
            <a:r>
              <a:rPr lang="en-US" sz="2400" dirty="0" smtClean="0"/>
              <a:t>Facebook</a:t>
            </a:r>
          </a:p>
          <a:p>
            <a:r>
              <a:rPr lang="en-US" sz="2400" dirty="0" smtClean="0"/>
              <a:t>Blogs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505200"/>
            <a:ext cx="2438400" cy="307192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34413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96606"/>
              </p:ext>
            </p:extLst>
          </p:nvPr>
        </p:nvGraphicFramePr>
        <p:xfrm>
          <a:off x="0" y="1749425"/>
          <a:ext cx="9144000" cy="16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3733800"/>
            <a:ext cx="33528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Privacy settings on social networking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0859378"/>
              </p:ext>
            </p:extLst>
          </p:nvPr>
        </p:nvGraphicFramePr>
        <p:xfrm>
          <a:off x="0" y="1749425"/>
          <a:ext cx="9144000" cy="16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3581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settings in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00113" y="244792"/>
            <a:ext cx="7345362" cy="9744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D25553"/>
                </a:solidFill>
              </a:rPr>
              <a:t>PSTRE:  Adult Immigrants</a:t>
            </a:r>
            <a:endParaRPr lang="en" dirty="0">
              <a:solidFill>
                <a:srgbClr val="D2555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6248400"/>
            <a:ext cx="312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Goodman et al (2013), p. 15</a:t>
            </a:r>
            <a:endParaRPr lang="en-US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14835"/>
              </p:ext>
            </p:extLst>
          </p:nvPr>
        </p:nvGraphicFramePr>
        <p:xfrm>
          <a:off x="342513" y="1905000"/>
          <a:ext cx="8458200" cy="3581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08585"/>
                <a:gridCol w="5497968"/>
                <a:gridCol w="667752"/>
                <a:gridCol w="1483895"/>
              </a:tblGrid>
              <a:tr h="377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Level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Description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All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Immigrants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6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Below 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 simple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task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18%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42%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Little or no navigation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required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60%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39%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590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Navigation across pages and applications 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u="sng" dirty="0" smtClean="0">
                          <a:solidFill>
                            <a:srgbClr val="000000"/>
                          </a:solidFill>
                        </a:rPr>
                        <a:t>Multiple steps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u="sng" dirty="0" smtClean="0">
                          <a:solidFill>
                            <a:srgbClr val="000000"/>
                          </a:solidFill>
                        </a:rPr>
                        <a:t>Integration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</a:rPr>
                        <a:t>inferential reasoning</a:t>
                      </a:r>
                      <a:endParaRPr lang="en-GB" sz="18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34%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22%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21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Numerous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steps, processes, navigation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u="sng" dirty="0" smtClean="0">
                          <a:solidFill>
                            <a:srgbClr val="000000"/>
                          </a:solidFill>
                        </a:rPr>
                        <a:t>Evaluate the relevance and reliability of information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7%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2%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04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330909"/>
              </p:ext>
            </p:extLst>
          </p:nvPr>
        </p:nvGraphicFramePr>
        <p:xfrm>
          <a:off x="0" y="1749425"/>
          <a:ext cx="9144000" cy="16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6576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Internet connection types </a:t>
            </a:r>
          </a:p>
          <a:p>
            <a:r>
              <a:rPr lang="en-US" sz="2400" dirty="0" smtClean="0"/>
              <a:t>Voice over 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441828"/>
            <a:ext cx="2452972" cy="3124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</a:t>
            </a:r>
            <a:r>
              <a:rPr lang="en-US" dirty="0" smtClean="0">
                <a:solidFill>
                  <a:srgbClr val="C0504D"/>
                </a:solidFill>
              </a:rPr>
              <a:t>4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5011969"/>
              </p:ext>
            </p:extLst>
          </p:nvPr>
        </p:nvGraphicFramePr>
        <p:xfrm>
          <a:off x="0" y="1749425"/>
          <a:ext cx="9144000" cy="16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3657600"/>
            <a:ext cx="3124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Culminating project</a:t>
            </a:r>
          </a:p>
          <a:p>
            <a:r>
              <a:rPr lang="en-US" sz="2400" dirty="0" smtClean="0"/>
              <a:t>Create a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0753"/>
          <a:stretch/>
        </p:blipFill>
        <p:spPr>
          <a:xfrm>
            <a:off x="2514600" y="3581400"/>
            <a:ext cx="3236859" cy="30480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8"/>
          <a:srcRect t="-10237" b="-10237"/>
          <a:stretch>
            <a:fillRect/>
          </a:stretch>
        </p:blipFill>
        <p:spPr>
          <a:xfrm>
            <a:off x="2514600" y="3200400"/>
            <a:ext cx="3200400" cy="3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References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72000"/>
          </a:xfrm>
        </p:spPr>
        <p:txBody>
          <a:bodyPr>
            <a:normAutofit fontScale="77500" lnSpcReduction="20000"/>
          </a:bodyPr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  <a:endParaRPr lang="en-US" dirty="0" smtClean="0"/>
          </a:p>
          <a:p>
            <a:pPr marL="223838" indent="-223838"/>
            <a:r>
              <a:rPr lang="en-US" dirty="0" smtClean="0"/>
              <a:t>Goodman</a:t>
            </a:r>
            <a:r>
              <a:rPr lang="en-US" dirty="0"/>
              <a:t>, M., Finnegan, R., </a:t>
            </a:r>
            <a:r>
              <a:rPr lang="en-US" dirty="0" err="1"/>
              <a:t>Mohadjer</a:t>
            </a:r>
            <a:r>
              <a:rPr lang="en-US" dirty="0"/>
              <a:t>, L., </a:t>
            </a:r>
            <a:r>
              <a:rPr lang="en-US" dirty="0" err="1"/>
              <a:t>Krenzke</a:t>
            </a:r>
            <a:r>
              <a:rPr lang="en-US" dirty="0"/>
              <a:t>, T., and Hogan, J. (2013). Literacy, Numeracy, and Problem </a:t>
            </a:r>
            <a:r>
              <a:rPr lang="en-US" dirty="0" smtClean="0"/>
              <a:t>Solving </a:t>
            </a:r>
            <a:r>
              <a:rPr lang="en-US" dirty="0"/>
              <a:t>in Technology-Rich Environments Among U.S. Adults: Results from the Program for the International </a:t>
            </a:r>
            <a:r>
              <a:rPr lang="en-US" dirty="0" smtClean="0"/>
              <a:t>Assessment </a:t>
            </a:r>
            <a:r>
              <a:rPr lang="en-US" dirty="0"/>
              <a:t>of Adult Competencies 2012: First Look (NCES 2014-008). U.S. Department of Education. Washington, DC: </a:t>
            </a:r>
            <a:r>
              <a:rPr lang="en-US" dirty="0" smtClean="0"/>
              <a:t>National </a:t>
            </a:r>
            <a:r>
              <a:rPr lang="en-US" dirty="0"/>
              <a:t>Center for Education Statistics. Retrieved [date] from http://</a:t>
            </a:r>
            <a:r>
              <a:rPr lang="en-US" dirty="0" err="1"/>
              <a:t>nces.ed.gov</a:t>
            </a:r>
            <a:r>
              <a:rPr lang="en-US" dirty="0"/>
              <a:t>/</a:t>
            </a:r>
            <a:r>
              <a:rPr lang="en-US" dirty="0" err="1"/>
              <a:t>pubsearch</a:t>
            </a:r>
            <a:r>
              <a:rPr lang="en-US" dirty="0" smtClean="0"/>
              <a:t>.</a:t>
            </a:r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www.teamcomplit.weebly.com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Team Computer </a:t>
            </a:r>
            <a:r>
              <a:rPr lang="en-US" sz="3200" dirty="0" smtClean="0"/>
              <a:t>Literacy:</a:t>
            </a:r>
          </a:p>
          <a:p>
            <a:pPr marL="0" indent="0" algn="ctr">
              <a:buNone/>
            </a:pPr>
            <a:r>
              <a:rPr lang="en-US" sz="2800" dirty="0" smtClean="0"/>
              <a:t>Heather </a:t>
            </a:r>
            <a:r>
              <a:rPr lang="en-US" sz="2800" dirty="0" err="1" smtClean="0"/>
              <a:t>Tatton</a:t>
            </a:r>
            <a:r>
              <a:rPr lang="en-US" sz="2800" dirty="0" smtClean="0"/>
              <a:t>-Harris &amp; </a:t>
            </a:r>
            <a:r>
              <a:rPr lang="en-US" sz="2800" dirty="0" err="1" smtClean="0"/>
              <a:t>Neela</a:t>
            </a:r>
            <a:r>
              <a:rPr lang="en-US" sz="2800" dirty="0" smtClean="0"/>
              <a:t> </a:t>
            </a:r>
            <a:r>
              <a:rPr lang="en-US" sz="2800" dirty="0" err="1" smtClean="0"/>
              <a:t>Jayaraman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Contact us! </a:t>
            </a:r>
            <a:r>
              <a:rPr lang="en-US" sz="2800" u="sng" dirty="0" smtClean="0">
                <a:solidFill>
                  <a:srgbClr val="1407B9"/>
                </a:solidFill>
              </a:rPr>
              <a:t>teamcomplit@gmail.com</a:t>
            </a:r>
            <a:r>
              <a:rPr lang="en-US" sz="3200" dirty="0" smtClean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25553"/>
                </a:solidFill>
              </a:rPr>
              <a:t>Discussion</a:t>
            </a:r>
            <a:endParaRPr lang="en-US" dirty="0">
              <a:solidFill>
                <a:srgbClr val="D255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</a:t>
            </a:r>
            <a:r>
              <a:rPr lang="en-US" sz="3200" dirty="0" smtClean="0"/>
              <a:t>digital literacy challenges do you need to address in your program</a:t>
            </a:r>
            <a:r>
              <a:rPr lang="en-US" sz="3200" dirty="0" smtClean="0"/>
              <a:t>?</a:t>
            </a:r>
          </a:p>
          <a:p>
            <a:pPr marL="0" indent="0" algn="ctr">
              <a:buNone/>
            </a:pPr>
            <a:r>
              <a:rPr lang="en-US" sz="3200" dirty="0" smtClean="0"/>
              <a:t>What are you hoping to take away from this session?</a:t>
            </a:r>
          </a:p>
          <a:p>
            <a:pPr marL="0" indent="0" algn="ctr">
              <a:buNone/>
            </a:pPr>
            <a:r>
              <a:rPr lang="en-US" sz="3200" dirty="0" smtClean="0"/>
              <a:t>What makes you fearful about computer literacy?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7573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553"/>
                </a:solidFill>
              </a:rPr>
              <a:t>Objectives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43674"/>
              </p:ext>
            </p:extLst>
          </p:nvPr>
        </p:nvGraphicFramePr>
        <p:xfrm>
          <a:off x="533400" y="1371600"/>
          <a:ext cx="5181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43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553"/>
                </a:solidFill>
              </a:rPr>
              <a:t>Objectives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400553"/>
              </p:ext>
            </p:extLst>
          </p:nvPr>
        </p:nvGraphicFramePr>
        <p:xfrm>
          <a:off x="533400" y="1752600"/>
          <a:ext cx="6705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5553"/>
                </a:solidFill>
              </a:rPr>
              <a:t>Objectives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13895"/>
              </p:ext>
            </p:extLst>
          </p:nvPr>
        </p:nvGraphicFramePr>
        <p:xfrm>
          <a:off x="528748" y="1701289"/>
          <a:ext cx="6862651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19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3858</TotalTime>
  <Words>1695</Words>
  <Application>Microsoft Macintosh PowerPoint</Application>
  <PresentationFormat>On-screen Show (4:3)</PresentationFormat>
  <Paragraphs>502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Capital</vt:lpstr>
      <vt:lpstr>Computer Literacy Instructional Resources for ELLs</vt:lpstr>
      <vt:lpstr>Raise your hand if…</vt:lpstr>
      <vt:lpstr>Learning about new technology…</vt:lpstr>
      <vt:lpstr>Problem Solving in Technology Rich Environments</vt:lpstr>
      <vt:lpstr>PSTRE:  Adult Immigrants</vt:lpstr>
      <vt:lpstr>Discussion</vt:lpstr>
      <vt:lpstr>Objectives</vt:lpstr>
      <vt:lpstr>Objectives</vt:lpstr>
      <vt:lpstr>Objectives</vt:lpstr>
      <vt:lpstr>Objectives</vt:lpstr>
      <vt:lpstr>Objectives</vt:lpstr>
      <vt:lpstr>A Glimpse of various programs</vt:lpstr>
      <vt:lpstr>Instructional Strategies</vt:lpstr>
      <vt:lpstr>Guiding Principles</vt:lpstr>
      <vt:lpstr>Objectives</vt:lpstr>
      <vt:lpstr>Vocabulary &amp;  Building Background </vt:lpstr>
      <vt:lpstr>Exploring to Learn</vt:lpstr>
      <vt:lpstr>Step-by-Step</vt:lpstr>
      <vt:lpstr>Project-Based Learning</vt:lpstr>
      <vt:lpstr>PowerPoint Presentation</vt:lpstr>
      <vt:lpstr>Vocabulary Review</vt:lpstr>
      <vt:lpstr>Big Ideas + Real Life</vt:lpstr>
      <vt:lpstr>Extension –     Repeat &amp; Remember</vt:lpstr>
      <vt:lpstr>Lesson Components</vt:lpstr>
      <vt:lpstr>What Lessons Do Your Students Need?</vt:lpstr>
      <vt:lpstr>Create Your Lesson</vt:lpstr>
      <vt:lpstr>Lesson Components</vt:lpstr>
      <vt:lpstr>Lesson Accessories</vt:lpstr>
      <vt:lpstr>Spreadsheet Screencast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4</vt:lpstr>
      <vt:lpstr>Suggested Sequence – Phase 4</vt:lpstr>
      <vt:lpstr>Suggested Sequence – Phase 4</vt:lpstr>
      <vt:lpstr>Suggested Sequence – Phase 4</vt:lpstr>
      <vt:lpstr>Suggested Sequence – Phase 4</vt:lpstr>
      <vt:lpstr>References</vt:lpstr>
      <vt:lpstr>Thank you!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154</cp:revision>
  <dcterms:created xsi:type="dcterms:W3CDTF">2013-10-03T20:12:39Z</dcterms:created>
  <dcterms:modified xsi:type="dcterms:W3CDTF">2014-11-14T18:11:47Z</dcterms:modified>
</cp:coreProperties>
</file>