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4"/>
  </p:notesMasterIdLst>
  <p:handoutMasterIdLst>
    <p:handoutMasterId r:id="rId45"/>
  </p:handoutMasterIdLst>
  <p:sldIdLst>
    <p:sldId id="256" r:id="rId3"/>
    <p:sldId id="298" r:id="rId4"/>
    <p:sldId id="296" r:id="rId5"/>
    <p:sldId id="297" r:id="rId6"/>
    <p:sldId id="299" r:id="rId7"/>
    <p:sldId id="301" r:id="rId8"/>
    <p:sldId id="302" r:id="rId9"/>
    <p:sldId id="303" r:id="rId10"/>
    <p:sldId id="304" r:id="rId11"/>
    <p:sldId id="305" r:id="rId12"/>
    <p:sldId id="306" r:id="rId13"/>
    <p:sldId id="307" r:id="rId14"/>
    <p:sldId id="308" r:id="rId15"/>
    <p:sldId id="311" r:id="rId16"/>
    <p:sldId id="312" r:id="rId17"/>
    <p:sldId id="313" r:id="rId18"/>
    <p:sldId id="314" r:id="rId19"/>
    <p:sldId id="315" r:id="rId20"/>
    <p:sldId id="316" r:id="rId21"/>
    <p:sldId id="317"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9" r:id="rId42"/>
    <p:sldId id="295"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iam"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710404"/>
    <a:srgbClr val="3B63FF"/>
    <a:srgbClr val="BAA524"/>
    <a:srgbClr val="00BDD6"/>
    <a:srgbClr val="56D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2" autoAdjust="0"/>
    <p:restoredTop sz="94695" autoAdjust="0"/>
  </p:normalViewPr>
  <p:slideViewPr>
    <p:cSldViewPr>
      <p:cViewPr varScale="1">
        <p:scale>
          <a:sx n="117" d="100"/>
          <a:sy n="117" d="100"/>
        </p:scale>
        <p:origin x="-12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04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commentAuthors" Target="commentAuthors.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eathertatton:Dropbox:Carlos%20Rosario:watesol:CL%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heathertatton:Dropbox:Carlos%20Rosario:watesol:CL%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heathertatton:Dropbox:Carlos%20Rosario:watesol:CL%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Lbls>
            <c:txPr>
              <a:bodyPr/>
              <a:lstStyle/>
              <a:p>
                <a:pPr>
                  <a:defRPr sz="1800"/>
                </a:pPr>
                <a:endParaRPr lang="en-US"/>
              </a:p>
            </c:txPr>
            <c:showLegendKey val="0"/>
            <c:showVal val="1"/>
            <c:showCatName val="0"/>
            <c:showSerName val="0"/>
            <c:showPercent val="0"/>
            <c:showBubbleSize val="0"/>
            <c:showLeaderLines val="0"/>
          </c:dLbls>
          <c:cat>
            <c:strRef>
              <c:f>Sheet1!$A$2:$A$5</c:f>
              <c:strCache>
                <c:ptCount val="4"/>
                <c:pt idx="0">
                  <c:v>&lt;5</c:v>
                </c:pt>
                <c:pt idx="1">
                  <c:v>5-8</c:v>
                </c:pt>
                <c:pt idx="2">
                  <c:v>9-12</c:v>
                </c:pt>
                <c:pt idx="3">
                  <c:v>&gt;12</c:v>
                </c:pt>
              </c:strCache>
            </c:strRef>
          </c:cat>
          <c:val>
            <c:numRef>
              <c:f>Sheet1!$B$2:$B$5</c:f>
              <c:numCache>
                <c:formatCode>0%</c:formatCode>
                <c:ptCount val="4"/>
                <c:pt idx="0">
                  <c:v>0.1</c:v>
                </c:pt>
                <c:pt idx="1">
                  <c:v>0.21</c:v>
                </c:pt>
                <c:pt idx="2">
                  <c:v>0.5</c:v>
                </c:pt>
                <c:pt idx="3">
                  <c:v>0.18</c:v>
                </c:pt>
              </c:numCache>
            </c:numRef>
          </c:val>
        </c:ser>
        <c:dLbls>
          <c:showLegendKey val="0"/>
          <c:showVal val="0"/>
          <c:showCatName val="0"/>
          <c:showSerName val="0"/>
          <c:showPercent val="0"/>
          <c:showBubbleSize val="0"/>
        </c:dLbls>
        <c:gapWidth val="150"/>
        <c:axId val="2129374360"/>
        <c:axId val="2129377368"/>
      </c:barChart>
      <c:catAx>
        <c:axId val="2129374360"/>
        <c:scaling>
          <c:orientation val="minMax"/>
        </c:scaling>
        <c:delete val="0"/>
        <c:axPos val="b"/>
        <c:majorTickMark val="out"/>
        <c:minorTickMark val="none"/>
        <c:tickLblPos val="nextTo"/>
        <c:txPr>
          <a:bodyPr/>
          <a:lstStyle/>
          <a:p>
            <a:pPr>
              <a:defRPr sz="1800"/>
            </a:pPr>
            <a:endParaRPr lang="en-US"/>
          </a:p>
        </c:txPr>
        <c:crossAx val="2129377368"/>
        <c:crosses val="autoZero"/>
        <c:auto val="1"/>
        <c:lblAlgn val="ctr"/>
        <c:lblOffset val="100"/>
        <c:noMultiLvlLbl val="0"/>
      </c:catAx>
      <c:valAx>
        <c:axId val="2129377368"/>
        <c:scaling>
          <c:orientation val="minMax"/>
        </c:scaling>
        <c:delete val="0"/>
        <c:axPos val="l"/>
        <c:majorGridlines/>
        <c:numFmt formatCode="0%" sourceLinked="1"/>
        <c:majorTickMark val="out"/>
        <c:minorTickMark val="none"/>
        <c:tickLblPos val="nextTo"/>
        <c:txPr>
          <a:bodyPr/>
          <a:lstStyle/>
          <a:p>
            <a:pPr>
              <a:defRPr sz="1800"/>
            </a:pPr>
            <a:endParaRPr lang="en-US"/>
          </a:p>
        </c:txPr>
        <c:crossAx val="212937436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Sheet1!$A$50:$A$56</c:f>
              <c:strCache>
                <c:ptCount val="7"/>
                <c:pt idx="0">
                  <c:v>Spanish</c:v>
                </c:pt>
                <c:pt idx="1">
                  <c:v>Amharic</c:v>
                </c:pt>
                <c:pt idx="2">
                  <c:v>French</c:v>
                </c:pt>
                <c:pt idx="3">
                  <c:v>Tigrinya</c:v>
                </c:pt>
                <c:pt idx="4">
                  <c:v>Chinese</c:v>
                </c:pt>
                <c:pt idx="5">
                  <c:v>Arabic</c:v>
                </c:pt>
                <c:pt idx="6">
                  <c:v>Other</c:v>
                </c:pt>
              </c:strCache>
            </c:strRef>
          </c:cat>
          <c:val>
            <c:numRef>
              <c:f>Sheet1!$B$50:$B$56</c:f>
              <c:numCache>
                <c:formatCode>0%</c:formatCode>
                <c:ptCount val="7"/>
                <c:pt idx="0">
                  <c:v>0.7</c:v>
                </c:pt>
                <c:pt idx="1">
                  <c:v>0.18</c:v>
                </c:pt>
                <c:pt idx="2">
                  <c:v>0.03</c:v>
                </c:pt>
                <c:pt idx="3">
                  <c:v>0.02</c:v>
                </c:pt>
                <c:pt idx="4">
                  <c:v>0.02</c:v>
                </c:pt>
                <c:pt idx="5" formatCode="0.00%">
                  <c:v>0.015</c:v>
                </c:pt>
                <c:pt idx="6">
                  <c:v>0.03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Lbls>
            <c:txPr>
              <a:bodyPr/>
              <a:lstStyle/>
              <a:p>
                <a:pPr>
                  <a:defRPr sz="1800"/>
                </a:pPr>
                <a:endParaRPr lang="en-US"/>
              </a:p>
            </c:txPr>
            <c:showLegendKey val="0"/>
            <c:showVal val="1"/>
            <c:showCatName val="0"/>
            <c:showSerName val="0"/>
            <c:showPercent val="0"/>
            <c:showBubbleSize val="0"/>
            <c:showLeaderLines val="0"/>
          </c:dLbls>
          <c:cat>
            <c:strRef>
              <c:f>Sheet1!$A$35:$A$39</c:f>
              <c:strCache>
                <c:ptCount val="5"/>
                <c:pt idx="0">
                  <c:v>18-21</c:v>
                </c:pt>
                <c:pt idx="1">
                  <c:v>22-29</c:v>
                </c:pt>
                <c:pt idx="2">
                  <c:v>30-54</c:v>
                </c:pt>
                <c:pt idx="3">
                  <c:v>55-69</c:v>
                </c:pt>
                <c:pt idx="4">
                  <c:v>70+</c:v>
                </c:pt>
              </c:strCache>
            </c:strRef>
          </c:cat>
          <c:val>
            <c:numRef>
              <c:f>Sheet1!$B$35:$B$39</c:f>
              <c:numCache>
                <c:formatCode>0%</c:formatCode>
                <c:ptCount val="5"/>
                <c:pt idx="0">
                  <c:v>0.05</c:v>
                </c:pt>
                <c:pt idx="1">
                  <c:v>0.34</c:v>
                </c:pt>
                <c:pt idx="2">
                  <c:v>0.55</c:v>
                </c:pt>
                <c:pt idx="3">
                  <c:v>0.06</c:v>
                </c:pt>
                <c:pt idx="4">
                  <c:v>0.01</c:v>
                </c:pt>
              </c:numCache>
            </c:numRef>
          </c:val>
        </c:ser>
        <c:dLbls>
          <c:showLegendKey val="0"/>
          <c:showVal val="0"/>
          <c:showCatName val="0"/>
          <c:showSerName val="0"/>
          <c:showPercent val="0"/>
          <c:showBubbleSize val="0"/>
        </c:dLbls>
        <c:gapWidth val="150"/>
        <c:axId val="2129074008"/>
        <c:axId val="2129077016"/>
      </c:barChart>
      <c:catAx>
        <c:axId val="2129074008"/>
        <c:scaling>
          <c:orientation val="minMax"/>
        </c:scaling>
        <c:delete val="0"/>
        <c:axPos val="b"/>
        <c:majorTickMark val="out"/>
        <c:minorTickMark val="none"/>
        <c:tickLblPos val="nextTo"/>
        <c:txPr>
          <a:bodyPr/>
          <a:lstStyle/>
          <a:p>
            <a:pPr>
              <a:defRPr sz="1800"/>
            </a:pPr>
            <a:endParaRPr lang="en-US"/>
          </a:p>
        </c:txPr>
        <c:crossAx val="2129077016"/>
        <c:crosses val="autoZero"/>
        <c:auto val="1"/>
        <c:lblAlgn val="ctr"/>
        <c:lblOffset val="100"/>
        <c:noMultiLvlLbl val="0"/>
      </c:catAx>
      <c:valAx>
        <c:axId val="2129077016"/>
        <c:scaling>
          <c:orientation val="minMax"/>
        </c:scaling>
        <c:delete val="0"/>
        <c:axPos val="l"/>
        <c:majorGridlines/>
        <c:numFmt formatCode="0%" sourceLinked="1"/>
        <c:majorTickMark val="out"/>
        <c:minorTickMark val="none"/>
        <c:tickLblPos val="nextTo"/>
        <c:txPr>
          <a:bodyPr/>
          <a:lstStyle/>
          <a:p>
            <a:pPr>
              <a:defRPr sz="1800"/>
            </a:pPr>
            <a:endParaRPr lang="en-US"/>
          </a:p>
        </c:txPr>
        <c:crossAx val="2129074008"/>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2-11-06T13:26:35.880" idx="1">
    <p:pos x="10" y="10"/>
    <p:text>so we know our audience</p:tex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0440BE-03C2-DE4E-B5CD-D4D15A1BFD73}" type="doc">
      <dgm:prSet loTypeId="urn:microsoft.com/office/officeart/2005/8/layout/chevron1" loCatId="" qsTypeId="urn:microsoft.com/office/officeart/2005/8/quickstyle/simple4" qsCatId="simple" csTypeId="urn:microsoft.com/office/officeart/2005/8/colors/colorful1#1" csCatId="colorful" phldr="1"/>
      <dgm:spPr/>
    </dgm:pt>
    <dgm:pt modelId="{623B4D5E-5D3E-BE44-88B3-3B7A7F68CEEC}">
      <dgm:prSet phldrT="[Text]"/>
      <dgm:spPr/>
      <dgm:t>
        <a:bodyPr/>
        <a:lstStyle/>
        <a:p>
          <a:r>
            <a:rPr lang="en-US" dirty="0" smtClean="0">
              <a:solidFill>
                <a:srgbClr val="000000"/>
              </a:solidFill>
            </a:rPr>
            <a:t>Content and language</a:t>
          </a:r>
          <a:endParaRPr lang="en-US" dirty="0">
            <a:solidFill>
              <a:srgbClr val="000000"/>
            </a:solidFill>
          </a:endParaRPr>
        </a:p>
      </dgm:t>
    </dgm:pt>
    <dgm:pt modelId="{8F6C1AA8-A023-4448-A47F-F9B04FFE423E}" type="parTrans" cxnId="{19AE405F-5ABF-C948-9DED-91D1D11C258B}">
      <dgm:prSet/>
      <dgm:spPr/>
      <dgm:t>
        <a:bodyPr/>
        <a:lstStyle/>
        <a:p>
          <a:endParaRPr lang="en-US">
            <a:solidFill>
              <a:srgbClr val="000000"/>
            </a:solidFill>
          </a:endParaRPr>
        </a:p>
      </dgm:t>
    </dgm:pt>
    <dgm:pt modelId="{8B2C37F2-A930-2743-9F7D-AFF3EF31B9EC}" type="sibTrans" cxnId="{19AE405F-5ABF-C948-9DED-91D1D11C258B}">
      <dgm:prSet/>
      <dgm:spPr/>
      <dgm:t>
        <a:bodyPr/>
        <a:lstStyle/>
        <a:p>
          <a:endParaRPr lang="en-US">
            <a:solidFill>
              <a:srgbClr val="000000"/>
            </a:solidFill>
          </a:endParaRPr>
        </a:p>
      </dgm:t>
    </dgm:pt>
    <dgm:pt modelId="{5A3BFC75-BBCA-C74B-9939-D6DBA045CC13}">
      <dgm:prSet phldrT="[Text]"/>
      <dgm:spPr/>
      <dgm:t>
        <a:bodyPr/>
        <a:lstStyle/>
        <a:p>
          <a:r>
            <a:rPr lang="en-US" dirty="0" smtClean="0">
              <a:solidFill>
                <a:srgbClr val="000000"/>
              </a:solidFill>
            </a:rPr>
            <a:t>Comprehensible</a:t>
          </a:r>
          <a:endParaRPr lang="en-US" dirty="0">
            <a:solidFill>
              <a:srgbClr val="000000"/>
            </a:solidFill>
          </a:endParaRPr>
        </a:p>
      </dgm:t>
    </dgm:pt>
    <dgm:pt modelId="{57BF8BC4-9E61-A64B-89D3-7A80EB602AF8}" type="parTrans" cxnId="{367BEFD9-6390-D043-A47A-2AEF7E4737E7}">
      <dgm:prSet/>
      <dgm:spPr/>
      <dgm:t>
        <a:bodyPr/>
        <a:lstStyle/>
        <a:p>
          <a:endParaRPr lang="en-US">
            <a:solidFill>
              <a:srgbClr val="000000"/>
            </a:solidFill>
          </a:endParaRPr>
        </a:p>
      </dgm:t>
    </dgm:pt>
    <dgm:pt modelId="{1D469B2A-24B3-3B4D-B5D0-29B35A8B3F43}" type="sibTrans" cxnId="{367BEFD9-6390-D043-A47A-2AEF7E4737E7}">
      <dgm:prSet/>
      <dgm:spPr/>
      <dgm:t>
        <a:bodyPr/>
        <a:lstStyle/>
        <a:p>
          <a:endParaRPr lang="en-US">
            <a:solidFill>
              <a:srgbClr val="000000"/>
            </a:solidFill>
          </a:endParaRPr>
        </a:p>
      </dgm:t>
    </dgm:pt>
    <dgm:pt modelId="{046611E0-8458-7945-A53A-2B7C99A74F00}">
      <dgm:prSet phldrT="[Text]"/>
      <dgm:spPr/>
      <dgm:t>
        <a:bodyPr/>
        <a:lstStyle/>
        <a:p>
          <a:r>
            <a:rPr lang="en-US" dirty="0" smtClean="0">
              <a:solidFill>
                <a:srgbClr val="000000"/>
              </a:solidFill>
            </a:rPr>
            <a:t>Vocabulary</a:t>
          </a:r>
          <a:endParaRPr lang="en-US" dirty="0">
            <a:solidFill>
              <a:srgbClr val="000000"/>
            </a:solidFill>
          </a:endParaRPr>
        </a:p>
      </dgm:t>
    </dgm:pt>
    <dgm:pt modelId="{F63261CC-6756-E740-9C18-B104F2FAF530}" type="parTrans" cxnId="{0E763E20-32CB-E44D-90B9-4947B352824B}">
      <dgm:prSet/>
      <dgm:spPr/>
      <dgm:t>
        <a:bodyPr/>
        <a:lstStyle/>
        <a:p>
          <a:endParaRPr lang="en-US">
            <a:solidFill>
              <a:srgbClr val="000000"/>
            </a:solidFill>
          </a:endParaRPr>
        </a:p>
      </dgm:t>
    </dgm:pt>
    <dgm:pt modelId="{796246C3-E556-3744-983D-5ED2FA046CE8}" type="sibTrans" cxnId="{0E763E20-32CB-E44D-90B9-4947B352824B}">
      <dgm:prSet/>
      <dgm:spPr/>
      <dgm:t>
        <a:bodyPr/>
        <a:lstStyle/>
        <a:p>
          <a:endParaRPr lang="en-US">
            <a:solidFill>
              <a:srgbClr val="000000"/>
            </a:solidFill>
          </a:endParaRPr>
        </a:p>
      </dgm:t>
    </dgm:pt>
    <dgm:pt modelId="{E64F5C3F-4542-AC4A-AE47-41F54D91DC29}">
      <dgm:prSet phldrT="[Text]"/>
      <dgm:spPr/>
      <dgm:t>
        <a:bodyPr/>
        <a:lstStyle/>
        <a:p>
          <a:r>
            <a:rPr lang="en-US" dirty="0" smtClean="0">
              <a:solidFill>
                <a:srgbClr val="000000"/>
              </a:solidFill>
            </a:rPr>
            <a:t>Building background</a:t>
          </a:r>
          <a:endParaRPr lang="en-US" dirty="0">
            <a:solidFill>
              <a:srgbClr val="000000"/>
            </a:solidFill>
          </a:endParaRPr>
        </a:p>
      </dgm:t>
    </dgm:pt>
    <dgm:pt modelId="{2B4FADAC-5AEB-B541-8F7E-1E3ACDCA0A05}" type="parTrans" cxnId="{C649A5AF-99FE-2447-B531-AE6080B7EAAD}">
      <dgm:prSet/>
      <dgm:spPr/>
      <dgm:t>
        <a:bodyPr/>
        <a:lstStyle/>
        <a:p>
          <a:endParaRPr lang="en-US">
            <a:solidFill>
              <a:srgbClr val="000000"/>
            </a:solidFill>
          </a:endParaRPr>
        </a:p>
      </dgm:t>
    </dgm:pt>
    <dgm:pt modelId="{1984A743-B018-D545-B43F-596329AE1812}" type="sibTrans" cxnId="{C649A5AF-99FE-2447-B531-AE6080B7EAAD}">
      <dgm:prSet/>
      <dgm:spPr/>
      <dgm:t>
        <a:bodyPr/>
        <a:lstStyle/>
        <a:p>
          <a:endParaRPr lang="en-US">
            <a:solidFill>
              <a:srgbClr val="000000"/>
            </a:solidFill>
          </a:endParaRPr>
        </a:p>
      </dgm:t>
    </dgm:pt>
    <dgm:pt modelId="{947DADD0-4A67-6E4C-B948-5125CCA56E87}">
      <dgm:prSet phldrT="[Text]"/>
      <dgm:spPr/>
      <dgm:t>
        <a:bodyPr/>
        <a:lstStyle/>
        <a:p>
          <a:r>
            <a:rPr lang="en-US" dirty="0" smtClean="0">
              <a:solidFill>
                <a:srgbClr val="000000"/>
              </a:solidFill>
            </a:rPr>
            <a:t>Authentic outcomes</a:t>
          </a:r>
          <a:endParaRPr lang="en-US" dirty="0">
            <a:solidFill>
              <a:srgbClr val="000000"/>
            </a:solidFill>
          </a:endParaRPr>
        </a:p>
      </dgm:t>
    </dgm:pt>
    <dgm:pt modelId="{D2BFED33-2839-D541-8EBE-EC4BA15370F2}" type="parTrans" cxnId="{A48BE2DE-6481-3041-9FBC-06382516C005}">
      <dgm:prSet/>
      <dgm:spPr/>
      <dgm:t>
        <a:bodyPr/>
        <a:lstStyle/>
        <a:p>
          <a:endParaRPr lang="en-US">
            <a:solidFill>
              <a:srgbClr val="000000"/>
            </a:solidFill>
          </a:endParaRPr>
        </a:p>
      </dgm:t>
    </dgm:pt>
    <dgm:pt modelId="{D80F7B09-E0AF-7B40-93FC-BFE2F5562D6E}" type="sibTrans" cxnId="{A48BE2DE-6481-3041-9FBC-06382516C005}">
      <dgm:prSet/>
      <dgm:spPr/>
      <dgm:t>
        <a:bodyPr/>
        <a:lstStyle/>
        <a:p>
          <a:endParaRPr lang="en-US">
            <a:solidFill>
              <a:srgbClr val="000000"/>
            </a:solidFill>
          </a:endParaRPr>
        </a:p>
      </dgm:t>
    </dgm:pt>
    <dgm:pt modelId="{0DE8C19E-D04B-6244-9055-3F68B6587A6D}" type="pres">
      <dgm:prSet presAssocID="{730440BE-03C2-DE4E-B5CD-D4D15A1BFD73}" presName="Name0" presStyleCnt="0">
        <dgm:presLayoutVars>
          <dgm:dir/>
          <dgm:animLvl val="lvl"/>
          <dgm:resizeHandles val="exact"/>
        </dgm:presLayoutVars>
      </dgm:prSet>
      <dgm:spPr/>
    </dgm:pt>
    <dgm:pt modelId="{6220D3C4-A9C3-6F46-84D2-1DFFA3011041}" type="pres">
      <dgm:prSet presAssocID="{623B4D5E-5D3E-BE44-88B3-3B7A7F68CEEC}" presName="parTxOnly" presStyleLbl="node1" presStyleIdx="0" presStyleCnt="5" custLinFactNeighborX="-1123" custLinFactNeighborY="24880">
        <dgm:presLayoutVars>
          <dgm:chMax val="0"/>
          <dgm:chPref val="0"/>
          <dgm:bulletEnabled val="1"/>
        </dgm:presLayoutVars>
      </dgm:prSet>
      <dgm:spPr/>
      <dgm:t>
        <a:bodyPr/>
        <a:lstStyle/>
        <a:p>
          <a:endParaRPr lang="en-US"/>
        </a:p>
      </dgm:t>
    </dgm:pt>
    <dgm:pt modelId="{7AEA2601-C585-FB4E-9493-9B59E8611DE5}" type="pres">
      <dgm:prSet presAssocID="{8B2C37F2-A930-2743-9F7D-AFF3EF31B9EC}" presName="parTxOnlySpace" presStyleCnt="0"/>
      <dgm:spPr/>
    </dgm:pt>
    <dgm:pt modelId="{982B749D-78F1-4342-885E-6FFDA1C4E401}" type="pres">
      <dgm:prSet presAssocID="{5A3BFC75-BBCA-C74B-9939-D6DBA045CC13}" presName="parTxOnly" presStyleLbl="node1" presStyleIdx="1" presStyleCnt="5">
        <dgm:presLayoutVars>
          <dgm:chMax val="0"/>
          <dgm:chPref val="0"/>
          <dgm:bulletEnabled val="1"/>
        </dgm:presLayoutVars>
      </dgm:prSet>
      <dgm:spPr/>
      <dgm:t>
        <a:bodyPr/>
        <a:lstStyle/>
        <a:p>
          <a:endParaRPr lang="en-US"/>
        </a:p>
      </dgm:t>
    </dgm:pt>
    <dgm:pt modelId="{6D1E9D2F-0A1F-104D-8C70-599CA98C7B52}" type="pres">
      <dgm:prSet presAssocID="{1D469B2A-24B3-3B4D-B5D0-29B35A8B3F43}" presName="parTxOnlySpace" presStyleCnt="0"/>
      <dgm:spPr/>
    </dgm:pt>
    <dgm:pt modelId="{30FEEBF4-6D2F-C740-BCF0-2A5E2DBBDA63}" type="pres">
      <dgm:prSet presAssocID="{046611E0-8458-7945-A53A-2B7C99A74F00}" presName="parTxOnly" presStyleLbl="node1" presStyleIdx="2" presStyleCnt="5">
        <dgm:presLayoutVars>
          <dgm:chMax val="0"/>
          <dgm:chPref val="0"/>
          <dgm:bulletEnabled val="1"/>
        </dgm:presLayoutVars>
      </dgm:prSet>
      <dgm:spPr/>
      <dgm:t>
        <a:bodyPr/>
        <a:lstStyle/>
        <a:p>
          <a:endParaRPr lang="en-US"/>
        </a:p>
      </dgm:t>
    </dgm:pt>
    <dgm:pt modelId="{D82B823A-C6B9-704A-B456-7ACCEFABBCB9}" type="pres">
      <dgm:prSet presAssocID="{796246C3-E556-3744-983D-5ED2FA046CE8}" presName="parTxOnlySpace" presStyleCnt="0"/>
      <dgm:spPr/>
    </dgm:pt>
    <dgm:pt modelId="{C6C9404C-CECB-EC46-BD3D-E05BA16A81B8}" type="pres">
      <dgm:prSet presAssocID="{E64F5C3F-4542-AC4A-AE47-41F54D91DC29}" presName="parTxOnly" presStyleLbl="node1" presStyleIdx="3" presStyleCnt="5">
        <dgm:presLayoutVars>
          <dgm:chMax val="0"/>
          <dgm:chPref val="0"/>
          <dgm:bulletEnabled val="1"/>
        </dgm:presLayoutVars>
      </dgm:prSet>
      <dgm:spPr/>
      <dgm:t>
        <a:bodyPr/>
        <a:lstStyle/>
        <a:p>
          <a:endParaRPr lang="en-US"/>
        </a:p>
      </dgm:t>
    </dgm:pt>
    <dgm:pt modelId="{B4C8B2C4-A5CA-AB47-8AAB-4BF91EB3ABD8}" type="pres">
      <dgm:prSet presAssocID="{1984A743-B018-D545-B43F-596329AE1812}" presName="parTxOnlySpace" presStyleCnt="0"/>
      <dgm:spPr/>
    </dgm:pt>
    <dgm:pt modelId="{3D3F7EFC-D953-3641-92DC-9870CC114D3E}" type="pres">
      <dgm:prSet presAssocID="{947DADD0-4A67-6E4C-B948-5125CCA56E87}" presName="parTxOnly" presStyleLbl="node1" presStyleIdx="4" presStyleCnt="5">
        <dgm:presLayoutVars>
          <dgm:chMax val="0"/>
          <dgm:chPref val="0"/>
          <dgm:bulletEnabled val="1"/>
        </dgm:presLayoutVars>
      </dgm:prSet>
      <dgm:spPr/>
      <dgm:t>
        <a:bodyPr/>
        <a:lstStyle/>
        <a:p>
          <a:endParaRPr lang="en-US"/>
        </a:p>
      </dgm:t>
    </dgm:pt>
  </dgm:ptLst>
  <dgm:cxnLst>
    <dgm:cxn modelId="{02801D26-D010-1141-82F6-9D63692D5EDB}" type="presOf" srcId="{623B4D5E-5D3E-BE44-88B3-3B7A7F68CEEC}" destId="{6220D3C4-A9C3-6F46-84D2-1DFFA3011041}" srcOrd="0" destOrd="0" presId="urn:microsoft.com/office/officeart/2005/8/layout/chevron1"/>
    <dgm:cxn modelId="{A48BE2DE-6481-3041-9FBC-06382516C005}" srcId="{730440BE-03C2-DE4E-B5CD-D4D15A1BFD73}" destId="{947DADD0-4A67-6E4C-B948-5125CCA56E87}" srcOrd="4" destOrd="0" parTransId="{D2BFED33-2839-D541-8EBE-EC4BA15370F2}" sibTransId="{D80F7B09-E0AF-7B40-93FC-BFE2F5562D6E}"/>
    <dgm:cxn modelId="{C4CBECC8-4432-9640-AE16-FA939EB302F0}" type="presOf" srcId="{5A3BFC75-BBCA-C74B-9939-D6DBA045CC13}" destId="{982B749D-78F1-4342-885E-6FFDA1C4E401}" srcOrd="0" destOrd="0" presId="urn:microsoft.com/office/officeart/2005/8/layout/chevron1"/>
    <dgm:cxn modelId="{9FE52F72-1DB5-584E-8ED0-17EA98B50231}" type="presOf" srcId="{730440BE-03C2-DE4E-B5CD-D4D15A1BFD73}" destId="{0DE8C19E-D04B-6244-9055-3F68B6587A6D}" srcOrd="0" destOrd="0" presId="urn:microsoft.com/office/officeart/2005/8/layout/chevron1"/>
    <dgm:cxn modelId="{0E763E20-32CB-E44D-90B9-4947B352824B}" srcId="{730440BE-03C2-DE4E-B5CD-D4D15A1BFD73}" destId="{046611E0-8458-7945-A53A-2B7C99A74F00}" srcOrd="2" destOrd="0" parTransId="{F63261CC-6756-E740-9C18-B104F2FAF530}" sibTransId="{796246C3-E556-3744-983D-5ED2FA046CE8}"/>
    <dgm:cxn modelId="{367BEFD9-6390-D043-A47A-2AEF7E4737E7}" srcId="{730440BE-03C2-DE4E-B5CD-D4D15A1BFD73}" destId="{5A3BFC75-BBCA-C74B-9939-D6DBA045CC13}" srcOrd="1" destOrd="0" parTransId="{57BF8BC4-9E61-A64B-89D3-7A80EB602AF8}" sibTransId="{1D469B2A-24B3-3B4D-B5D0-29B35A8B3F43}"/>
    <dgm:cxn modelId="{C649A5AF-99FE-2447-B531-AE6080B7EAAD}" srcId="{730440BE-03C2-DE4E-B5CD-D4D15A1BFD73}" destId="{E64F5C3F-4542-AC4A-AE47-41F54D91DC29}" srcOrd="3" destOrd="0" parTransId="{2B4FADAC-5AEB-B541-8F7E-1E3ACDCA0A05}" sibTransId="{1984A743-B018-D545-B43F-596329AE1812}"/>
    <dgm:cxn modelId="{1B5F109C-A361-9143-8B28-D7E94C2DA2B4}" type="presOf" srcId="{E64F5C3F-4542-AC4A-AE47-41F54D91DC29}" destId="{C6C9404C-CECB-EC46-BD3D-E05BA16A81B8}" srcOrd="0" destOrd="0" presId="urn:microsoft.com/office/officeart/2005/8/layout/chevron1"/>
    <dgm:cxn modelId="{9427F4D8-8D9C-6240-B5FE-45FE62BFBF3C}" type="presOf" srcId="{046611E0-8458-7945-A53A-2B7C99A74F00}" destId="{30FEEBF4-6D2F-C740-BCF0-2A5E2DBBDA63}" srcOrd="0" destOrd="0" presId="urn:microsoft.com/office/officeart/2005/8/layout/chevron1"/>
    <dgm:cxn modelId="{19AE405F-5ABF-C948-9DED-91D1D11C258B}" srcId="{730440BE-03C2-DE4E-B5CD-D4D15A1BFD73}" destId="{623B4D5E-5D3E-BE44-88B3-3B7A7F68CEEC}" srcOrd="0" destOrd="0" parTransId="{8F6C1AA8-A023-4448-A47F-F9B04FFE423E}" sibTransId="{8B2C37F2-A930-2743-9F7D-AFF3EF31B9EC}"/>
    <dgm:cxn modelId="{3B49C433-FC0A-3445-9C61-4AD8FCBA6FA0}" type="presOf" srcId="{947DADD0-4A67-6E4C-B948-5125CCA56E87}" destId="{3D3F7EFC-D953-3641-92DC-9870CC114D3E}" srcOrd="0" destOrd="0" presId="urn:microsoft.com/office/officeart/2005/8/layout/chevron1"/>
    <dgm:cxn modelId="{D6C1FD06-47F4-984C-A2E6-6FEBCF690457}" type="presParOf" srcId="{0DE8C19E-D04B-6244-9055-3F68B6587A6D}" destId="{6220D3C4-A9C3-6F46-84D2-1DFFA3011041}" srcOrd="0" destOrd="0" presId="urn:microsoft.com/office/officeart/2005/8/layout/chevron1"/>
    <dgm:cxn modelId="{0B8AFAF5-3157-314E-B69A-5002554781B6}" type="presParOf" srcId="{0DE8C19E-D04B-6244-9055-3F68B6587A6D}" destId="{7AEA2601-C585-FB4E-9493-9B59E8611DE5}" srcOrd="1" destOrd="0" presId="urn:microsoft.com/office/officeart/2005/8/layout/chevron1"/>
    <dgm:cxn modelId="{88AFEE76-34D8-F64D-9973-3F28547D692E}" type="presParOf" srcId="{0DE8C19E-D04B-6244-9055-3F68B6587A6D}" destId="{982B749D-78F1-4342-885E-6FFDA1C4E401}" srcOrd="2" destOrd="0" presId="urn:microsoft.com/office/officeart/2005/8/layout/chevron1"/>
    <dgm:cxn modelId="{A0041FC4-69AD-6446-9598-010349E60B48}" type="presParOf" srcId="{0DE8C19E-D04B-6244-9055-3F68B6587A6D}" destId="{6D1E9D2F-0A1F-104D-8C70-599CA98C7B52}" srcOrd="3" destOrd="0" presId="urn:microsoft.com/office/officeart/2005/8/layout/chevron1"/>
    <dgm:cxn modelId="{419A5573-65D8-484E-BEBA-40A1C4E1D6F4}" type="presParOf" srcId="{0DE8C19E-D04B-6244-9055-3F68B6587A6D}" destId="{30FEEBF4-6D2F-C740-BCF0-2A5E2DBBDA63}" srcOrd="4" destOrd="0" presId="urn:microsoft.com/office/officeart/2005/8/layout/chevron1"/>
    <dgm:cxn modelId="{B2E86C23-DD92-A94F-A473-C0C953AB4DA8}" type="presParOf" srcId="{0DE8C19E-D04B-6244-9055-3F68B6587A6D}" destId="{D82B823A-C6B9-704A-B456-7ACCEFABBCB9}" srcOrd="5" destOrd="0" presId="urn:microsoft.com/office/officeart/2005/8/layout/chevron1"/>
    <dgm:cxn modelId="{04C0EE8E-CFE6-FE4F-8751-2F1F95647F94}" type="presParOf" srcId="{0DE8C19E-D04B-6244-9055-3F68B6587A6D}" destId="{C6C9404C-CECB-EC46-BD3D-E05BA16A81B8}" srcOrd="6" destOrd="0" presId="urn:microsoft.com/office/officeart/2005/8/layout/chevron1"/>
    <dgm:cxn modelId="{ADE2C5C5-1DAC-CD4C-B12F-DEAB3DFADC1E}" type="presParOf" srcId="{0DE8C19E-D04B-6244-9055-3F68B6587A6D}" destId="{B4C8B2C4-A5CA-AB47-8AAB-4BF91EB3ABD8}" srcOrd="7" destOrd="0" presId="urn:microsoft.com/office/officeart/2005/8/layout/chevron1"/>
    <dgm:cxn modelId="{C687E181-7EDD-D74E-9717-06393544AC1D}" type="presParOf" srcId="{0DE8C19E-D04B-6244-9055-3F68B6587A6D}" destId="{3D3F7EFC-D953-3641-92DC-9870CC114D3E}"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0440BE-03C2-DE4E-B5CD-D4D15A1BFD73}" type="doc">
      <dgm:prSet loTypeId="urn:microsoft.com/office/officeart/2005/8/layout/chevron1" loCatId="" qsTypeId="urn:microsoft.com/office/officeart/2005/8/quickstyle/simple4" qsCatId="simple" csTypeId="urn:microsoft.com/office/officeart/2005/8/colors/colorful1#6" csCatId="colorful" phldr="1"/>
      <dgm:spPr/>
    </dgm:pt>
    <dgm:pt modelId="{623B4D5E-5D3E-BE44-88B3-3B7A7F68CEEC}">
      <dgm:prSet phldrT="[Text]"/>
      <dgm:spPr>
        <a:solidFill>
          <a:srgbClr val="D9D9D9"/>
        </a:solidFill>
      </dgm:spPr>
      <dgm:t>
        <a:bodyPr/>
        <a:lstStyle/>
        <a:p>
          <a:r>
            <a:rPr lang="en-US" dirty="0" smtClean="0">
              <a:solidFill>
                <a:srgbClr val="000000"/>
              </a:solidFill>
            </a:rPr>
            <a:t>Content and language</a:t>
          </a:r>
          <a:endParaRPr lang="en-US" dirty="0">
            <a:solidFill>
              <a:srgbClr val="000000"/>
            </a:solidFill>
          </a:endParaRPr>
        </a:p>
      </dgm:t>
    </dgm:pt>
    <dgm:pt modelId="{8F6C1AA8-A023-4448-A47F-F9B04FFE423E}" type="parTrans" cxnId="{19AE405F-5ABF-C948-9DED-91D1D11C258B}">
      <dgm:prSet/>
      <dgm:spPr/>
      <dgm:t>
        <a:bodyPr/>
        <a:lstStyle/>
        <a:p>
          <a:endParaRPr lang="en-US">
            <a:solidFill>
              <a:srgbClr val="000000"/>
            </a:solidFill>
          </a:endParaRPr>
        </a:p>
      </dgm:t>
    </dgm:pt>
    <dgm:pt modelId="{8B2C37F2-A930-2743-9F7D-AFF3EF31B9EC}" type="sibTrans" cxnId="{19AE405F-5ABF-C948-9DED-91D1D11C258B}">
      <dgm:prSet/>
      <dgm:spPr/>
      <dgm:t>
        <a:bodyPr/>
        <a:lstStyle/>
        <a:p>
          <a:endParaRPr lang="en-US">
            <a:solidFill>
              <a:srgbClr val="000000"/>
            </a:solidFill>
          </a:endParaRPr>
        </a:p>
      </dgm:t>
    </dgm:pt>
    <dgm:pt modelId="{5A3BFC75-BBCA-C74B-9939-D6DBA045CC13}">
      <dgm:prSet phldrT="[Text]"/>
      <dgm:spPr>
        <a:solidFill>
          <a:srgbClr val="D9D9D9"/>
        </a:solidFill>
      </dgm:spPr>
      <dgm:t>
        <a:bodyPr/>
        <a:lstStyle/>
        <a:p>
          <a:r>
            <a:rPr lang="en-US" dirty="0" smtClean="0">
              <a:solidFill>
                <a:srgbClr val="000000"/>
              </a:solidFill>
            </a:rPr>
            <a:t>Comprehensible</a:t>
          </a:r>
          <a:endParaRPr lang="en-US" dirty="0">
            <a:solidFill>
              <a:srgbClr val="000000"/>
            </a:solidFill>
          </a:endParaRPr>
        </a:p>
      </dgm:t>
    </dgm:pt>
    <dgm:pt modelId="{57BF8BC4-9E61-A64B-89D3-7A80EB602AF8}" type="parTrans" cxnId="{367BEFD9-6390-D043-A47A-2AEF7E4737E7}">
      <dgm:prSet/>
      <dgm:spPr/>
      <dgm:t>
        <a:bodyPr/>
        <a:lstStyle/>
        <a:p>
          <a:endParaRPr lang="en-US">
            <a:solidFill>
              <a:srgbClr val="000000"/>
            </a:solidFill>
          </a:endParaRPr>
        </a:p>
      </dgm:t>
    </dgm:pt>
    <dgm:pt modelId="{1D469B2A-24B3-3B4D-B5D0-29B35A8B3F43}" type="sibTrans" cxnId="{367BEFD9-6390-D043-A47A-2AEF7E4737E7}">
      <dgm:prSet/>
      <dgm:spPr/>
      <dgm:t>
        <a:bodyPr/>
        <a:lstStyle/>
        <a:p>
          <a:endParaRPr lang="en-US">
            <a:solidFill>
              <a:srgbClr val="000000"/>
            </a:solidFill>
          </a:endParaRPr>
        </a:p>
      </dgm:t>
    </dgm:pt>
    <dgm:pt modelId="{046611E0-8458-7945-A53A-2B7C99A74F00}">
      <dgm:prSet phldrT="[Text]"/>
      <dgm:spPr>
        <a:solidFill>
          <a:srgbClr val="D9D9D9"/>
        </a:solidFill>
      </dgm:spPr>
      <dgm:t>
        <a:bodyPr/>
        <a:lstStyle/>
        <a:p>
          <a:r>
            <a:rPr lang="en-US" dirty="0" smtClean="0">
              <a:solidFill>
                <a:srgbClr val="000000"/>
              </a:solidFill>
            </a:rPr>
            <a:t>Vocabulary</a:t>
          </a:r>
          <a:endParaRPr lang="en-US" dirty="0">
            <a:solidFill>
              <a:srgbClr val="000000"/>
            </a:solidFill>
          </a:endParaRPr>
        </a:p>
      </dgm:t>
    </dgm:pt>
    <dgm:pt modelId="{F63261CC-6756-E740-9C18-B104F2FAF530}" type="parTrans" cxnId="{0E763E20-32CB-E44D-90B9-4947B352824B}">
      <dgm:prSet/>
      <dgm:spPr/>
      <dgm:t>
        <a:bodyPr/>
        <a:lstStyle/>
        <a:p>
          <a:endParaRPr lang="en-US">
            <a:solidFill>
              <a:srgbClr val="000000"/>
            </a:solidFill>
          </a:endParaRPr>
        </a:p>
      </dgm:t>
    </dgm:pt>
    <dgm:pt modelId="{796246C3-E556-3744-983D-5ED2FA046CE8}" type="sibTrans" cxnId="{0E763E20-32CB-E44D-90B9-4947B352824B}">
      <dgm:prSet/>
      <dgm:spPr/>
      <dgm:t>
        <a:bodyPr/>
        <a:lstStyle/>
        <a:p>
          <a:endParaRPr lang="en-US">
            <a:solidFill>
              <a:srgbClr val="000000"/>
            </a:solidFill>
          </a:endParaRPr>
        </a:p>
      </dgm:t>
    </dgm:pt>
    <dgm:pt modelId="{E64F5C3F-4542-AC4A-AE47-41F54D91DC29}">
      <dgm:prSet phldrT="[Text]"/>
      <dgm:spPr>
        <a:solidFill>
          <a:srgbClr val="D9D9D9"/>
        </a:solidFill>
      </dgm:spPr>
      <dgm:t>
        <a:bodyPr/>
        <a:lstStyle/>
        <a:p>
          <a:r>
            <a:rPr lang="en-US" dirty="0" smtClean="0">
              <a:solidFill>
                <a:srgbClr val="000000"/>
              </a:solidFill>
            </a:rPr>
            <a:t>Building background</a:t>
          </a:r>
          <a:endParaRPr lang="en-US" dirty="0">
            <a:solidFill>
              <a:srgbClr val="000000"/>
            </a:solidFill>
          </a:endParaRPr>
        </a:p>
      </dgm:t>
    </dgm:pt>
    <dgm:pt modelId="{2B4FADAC-5AEB-B541-8F7E-1E3ACDCA0A05}" type="parTrans" cxnId="{C649A5AF-99FE-2447-B531-AE6080B7EAAD}">
      <dgm:prSet/>
      <dgm:spPr/>
      <dgm:t>
        <a:bodyPr/>
        <a:lstStyle/>
        <a:p>
          <a:endParaRPr lang="en-US">
            <a:solidFill>
              <a:srgbClr val="000000"/>
            </a:solidFill>
          </a:endParaRPr>
        </a:p>
      </dgm:t>
    </dgm:pt>
    <dgm:pt modelId="{1984A743-B018-D545-B43F-596329AE1812}" type="sibTrans" cxnId="{C649A5AF-99FE-2447-B531-AE6080B7EAAD}">
      <dgm:prSet/>
      <dgm:spPr/>
      <dgm:t>
        <a:bodyPr/>
        <a:lstStyle/>
        <a:p>
          <a:endParaRPr lang="en-US">
            <a:solidFill>
              <a:srgbClr val="000000"/>
            </a:solidFill>
          </a:endParaRPr>
        </a:p>
      </dgm:t>
    </dgm:pt>
    <dgm:pt modelId="{947DADD0-4A67-6E4C-B948-5125CCA56E87}">
      <dgm:prSet phldrT="[Text]"/>
      <dgm:spPr/>
      <dgm:t>
        <a:bodyPr/>
        <a:lstStyle/>
        <a:p>
          <a:r>
            <a:rPr lang="en-US" dirty="0" smtClean="0">
              <a:solidFill>
                <a:srgbClr val="000000"/>
              </a:solidFill>
            </a:rPr>
            <a:t>Authentic outcomes</a:t>
          </a:r>
          <a:endParaRPr lang="en-US" dirty="0">
            <a:solidFill>
              <a:srgbClr val="000000"/>
            </a:solidFill>
          </a:endParaRPr>
        </a:p>
      </dgm:t>
    </dgm:pt>
    <dgm:pt modelId="{D2BFED33-2839-D541-8EBE-EC4BA15370F2}" type="parTrans" cxnId="{A48BE2DE-6481-3041-9FBC-06382516C005}">
      <dgm:prSet/>
      <dgm:spPr/>
      <dgm:t>
        <a:bodyPr/>
        <a:lstStyle/>
        <a:p>
          <a:endParaRPr lang="en-US">
            <a:solidFill>
              <a:srgbClr val="000000"/>
            </a:solidFill>
          </a:endParaRPr>
        </a:p>
      </dgm:t>
    </dgm:pt>
    <dgm:pt modelId="{D80F7B09-E0AF-7B40-93FC-BFE2F5562D6E}" type="sibTrans" cxnId="{A48BE2DE-6481-3041-9FBC-06382516C005}">
      <dgm:prSet/>
      <dgm:spPr/>
      <dgm:t>
        <a:bodyPr/>
        <a:lstStyle/>
        <a:p>
          <a:endParaRPr lang="en-US">
            <a:solidFill>
              <a:srgbClr val="000000"/>
            </a:solidFill>
          </a:endParaRPr>
        </a:p>
      </dgm:t>
    </dgm:pt>
    <dgm:pt modelId="{0DE8C19E-D04B-6244-9055-3F68B6587A6D}" type="pres">
      <dgm:prSet presAssocID="{730440BE-03C2-DE4E-B5CD-D4D15A1BFD73}" presName="Name0" presStyleCnt="0">
        <dgm:presLayoutVars>
          <dgm:dir/>
          <dgm:animLvl val="lvl"/>
          <dgm:resizeHandles val="exact"/>
        </dgm:presLayoutVars>
      </dgm:prSet>
      <dgm:spPr/>
    </dgm:pt>
    <dgm:pt modelId="{6220D3C4-A9C3-6F46-84D2-1DFFA3011041}" type="pres">
      <dgm:prSet presAssocID="{623B4D5E-5D3E-BE44-88B3-3B7A7F68CEEC}" presName="parTxOnly" presStyleLbl="node1" presStyleIdx="0" presStyleCnt="5">
        <dgm:presLayoutVars>
          <dgm:chMax val="0"/>
          <dgm:chPref val="0"/>
          <dgm:bulletEnabled val="1"/>
        </dgm:presLayoutVars>
      </dgm:prSet>
      <dgm:spPr/>
      <dgm:t>
        <a:bodyPr/>
        <a:lstStyle/>
        <a:p>
          <a:endParaRPr lang="en-US"/>
        </a:p>
      </dgm:t>
    </dgm:pt>
    <dgm:pt modelId="{7AEA2601-C585-FB4E-9493-9B59E8611DE5}" type="pres">
      <dgm:prSet presAssocID="{8B2C37F2-A930-2743-9F7D-AFF3EF31B9EC}" presName="parTxOnlySpace" presStyleCnt="0"/>
      <dgm:spPr/>
    </dgm:pt>
    <dgm:pt modelId="{982B749D-78F1-4342-885E-6FFDA1C4E401}" type="pres">
      <dgm:prSet presAssocID="{5A3BFC75-BBCA-C74B-9939-D6DBA045CC13}" presName="parTxOnly" presStyleLbl="node1" presStyleIdx="1" presStyleCnt="5">
        <dgm:presLayoutVars>
          <dgm:chMax val="0"/>
          <dgm:chPref val="0"/>
          <dgm:bulletEnabled val="1"/>
        </dgm:presLayoutVars>
      </dgm:prSet>
      <dgm:spPr/>
      <dgm:t>
        <a:bodyPr/>
        <a:lstStyle/>
        <a:p>
          <a:endParaRPr lang="en-US"/>
        </a:p>
      </dgm:t>
    </dgm:pt>
    <dgm:pt modelId="{6D1E9D2F-0A1F-104D-8C70-599CA98C7B52}" type="pres">
      <dgm:prSet presAssocID="{1D469B2A-24B3-3B4D-B5D0-29B35A8B3F43}" presName="parTxOnlySpace" presStyleCnt="0"/>
      <dgm:spPr/>
    </dgm:pt>
    <dgm:pt modelId="{30FEEBF4-6D2F-C740-BCF0-2A5E2DBBDA63}" type="pres">
      <dgm:prSet presAssocID="{046611E0-8458-7945-A53A-2B7C99A74F00}" presName="parTxOnly" presStyleLbl="node1" presStyleIdx="2" presStyleCnt="5">
        <dgm:presLayoutVars>
          <dgm:chMax val="0"/>
          <dgm:chPref val="0"/>
          <dgm:bulletEnabled val="1"/>
        </dgm:presLayoutVars>
      </dgm:prSet>
      <dgm:spPr/>
      <dgm:t>
        <a:bodyPr/>
        <a:lstStyle/>
        <a:p>
          <a:endParaRPr lang="en-US"/>
        </a:p>
      </dgm:t>
    </dgm:pt>
    <dgm:pt modelId="{D82B823A-C6B9-704A-B456-7ACCEFABBCB9}" type="pres">
      <dgm:prSet presAssocID="{796246C3-E556-3744-983D-5ED2FA046CE8}" presName="parTxOnlySpace" presStyleCnt="0"/>
      <dgm:spPr/>
    </dgm:pt>
    <dgm:pt modelId="{C6C9404C-CECB-EC46-BD3D-E05BA16A81B8}" type="pres">
      <dgm:prSet presAssocID="{E64F5C3F-4542-AC4A-AE47-41F54D91DC29}" presName="parTxOnly" presStyleLbl="node1" presStyleIdx="3" presStyleCnt="5">
        <dgm:presLayoutVars>
          <dgm:chMax val="0"/>
          <dgm:chPref val="0"/>
          <dgm:bulletEnabled val="1"/>
        </dgm:presLayoutVars>
      </dgm:prSet>
      <dgm:spPr/>
      <dgm:t>
        <a:bodyPr/>
        <a:lstStyle/>
        <a:p>
          <a:endParaRPr lang="en-US"/>
        </a:p>
      </dgm:t>
    </dgm:pt>
    <dgm:pt modelId="{B4C8B2C4-A5CA-AB47-8AAB-4BF91EB3ABD8}" type="pres">
      <dgm:prSet presAssocID="{1984A743-B018-D545-B43F-596329AE1812}" presName="parTxOnlySpace" presStyleCnt="0"/>
      <dgm:spPr/>
    </dgm:pt>
    <dgm:pt modelId="{3D3F7EFC-D953-3641-92DC-9870CC114D3E}" type="pres">
      <dgm:prSet presAssocID="{947DADD0-4A67-6E4C-B948-5125CCA56E87}" presName="parTxOnly" presStyleLbl="node1" presStyleIdx="4" presStyleCnt="5">
        <dgm:presLayoutVars>
          <dgm:chMax val="0"/>
          <dgm:chPref val="0"/>
          <dgm:bulletEnabled val="1"/>
        </dgm:presLayoutVars>
      </dgm:prSet>
      <dgm:spPr/>
      <dgm:t>
        <a:bodyPr/>
        <a:lstStyle/>
        <a:p>
          <a:endParaRPr lang="en-US"/>
        </a:p>
      </dgm:t>
    </dgm:pt>
  </dgm:ptLst>
  <dgm:cxnLst>
    <dgm:cxn modelId="{B43364E8-5D58-674A-99D3-FC2B940ECAA1}" type="presOf" srcId="{947DADD0-4A67-6E4C-B948-5125CCA56E87}" destId="{3D3F7EFC-D953-3641-92DC-9870CC114D3E}" srcOrd="0" destOrd="0" presId="urn:microsoft.com/office/officeart/2005/8/layout/chevron1"/>
    <dgm:cxn modelId="{A48BE2DE-6481-3041-9FBC-06382516C005}" srcId="{730440BE-03C2-DE4E-B5CD-D4D15A1BFD73}" destId="{947DADD0-4A67-6E4C-B948-5125CCA56E87}" srcOrd="4" destOrd="0" parTransId="{D2BFED33-2839-D541-8EBE-EC4BA15370F2}" sibTransId="{D80F7B09-E0AF-7B40-93FC-BFE2F5562D6E}"/>
    <dgm:cxn modelId="{D49B8002-A708-6C40-A407-3AC937C128B6}" type="presOf" srcId="{5A3BFC75-BBCA-C74B-9939-D6DBA045CC13}" destId="{982B749D-78F1-4342-885E-6FFDA1C4E401}" srcOrd="0" destOrd="0" presId="urn:microsoft.com/office/officeart/2005/8/layout/chevron1"/>
    <dgm:cxn modelId="{127621DC-1759-5F40-9823-A8C314EDDBD9}" type="presOf" srcId="{623B4D5E-5D3E-BE44-88B3-3B7A7F68CEEC}" destId="{6220D3C4-A9C3-6F46-84D2-1DFFA3011041}" srcOrd="0" destOrd="0" presId="urn:microsoft.com/office/officeart/2005/8/layout/chevron1"/>
    <dgm:cxn modelId="{0E763E20-32CB-E44D-90B9-4947B352824B}" srcId="{730440BE-03C2-DE4E-B5CD-D4D15A1BFD73}" destId="{046611E0-8458-7945-A53A-2B7C99A74F00}" srcOrd="2" destOrd="0" parTransId="{F63261CC-6756-E740-9C18-B104F2FAF530}" sibTransId="{796246C3-E556-3744-983D-5ED2FA046CE8}"/>
    <dgm:cxn modelId="{3610F7E5-DD64-8540-9CD4-4C34FF77F2D6}" type="presOf" srcId="{046611E0-8458-7945-A53A-2B7C99A74F00}" destId="{30FEEBF4-6D2F-C740-BCF0-2A5E2DBBDA63}" srcOrd="0" destOrd="0" presId="urn:microsoft.com/office/officeart/2005/8/layout/chevron1"/>
    <dgm:cxn modelId="{367BEFD9-6390-D043-A47A-2AEF7E4737E7}" srcId="{730440BE-03C2-DE4E-B5CD-D4D15A1BFD73}" destId="{5A3BFC75-BBCA-C74B-9939-D6DBA045CC13}" srcOrd="1" destOrd="0" parTransId="{57BF8BC4-9E61-A64B-89D3-7A80EB602AF8}" sibTransId="{1D469B2A-24B3-3B4D-B5D0-29B35A8B3F43}"/>
    <dgm:cxn modelId="{C649A5AF-99FE-2447-B531-AE6080B7EAAD}" srcId="{730440BE-03C2-DE4E-B5CD-D4D15A1BFD73}" destId="{E64F5C3F-4542-AC4A-AE47-41F54D91DC29}" srcOrd="3" destOrd="0" parTransId="{2B4FADAC-5AEB-B541-8F7E-1E3ACDCA0A05}" sibTransId="{1984A743-B018-D545-B43F-596329AE1812}"/>
    <dgm:cxn modelId="{A986940F-FAB1-3845-8CB7-C016E223BAE6}" type="presOf" srcId="{E64F5C3F-4542-AC4A-AE47-41F54D91DC29}" destId="{C6C9404C-CECB-EC46-BD3D-E05BA16A81B8}" srcOrd="0" destOrd="0" presId="urn:microsoft.com/office/officeart/2005/8/layout/chevron1"/>
    <dgm:cxn modelId="{19AE405F-5ABF-C948-9DED-91D1D11C258B}" srcId="{730440BE-03C2-DE4E-B5CD-D4D15A1BFD73}" destId="{623B4D5E-5D3E-BE44-88B3-3B7A7F68CEEC}" srcOrd="0" destOrd="0" parTransId="{8F6C1AA8-A023-4448-A47F-F9B04FFE423E}" sibTransId="{8B2C37F2-A930-2743-9F7D-AFF3EF31B9EC}"/>
    <dgm:cxn modelId="{FD5B6C6B-EF81-3B41-AF79-0B193F129399}" type="presOf" srcId="{730440BE-03C2-DE4E-B5CD-D4D15A1BFD73}" destId="{0DE8C19E-D04B-6244-9055-3F68B6587A6D}" srcOrd="0" destOrd="0" presId="urn:microsoft.com/office/officeart/2005/8/layout/chevron1"/>
    <dgm:cxn modelId="{9573F481-00F4-1F4E-BC5E-C5EFC64AB962}" type="presParOf" srcId="{0DE8C19E-D04B-6244-9055-3F68B6587A6D}" destId="{6220D3C4-A9C3-6F46-84D2-1DFFA3011041}" srcOrd="0" destOrd="0" presId="urn:microsoft.com/office/officeart/2005/8/layout/chevron1"/>
    <dgm:cxn modelId="{91C0769E-1B1E-D343-AD01-C85A8578CA4C}" type="presParOf" srcId="{0DE8C19E-D04B-6244-9055-3F68B6587A6D}" destId="{7AEA2601-C585-FB4E-9493-9B59E8611DE5}" srcOrd="1" destOrd="0" presId="urn:microsoft.com/office/officeart/2005/8/layout/chevron1"/>
    <dgm:cxn modelId="{7384877A-E0C4-1A4B-811C-AE05AA9B6BE3}" type="presParOf" srcId="{0DE8C19E-D04B-6244-9055-3F68B6587A6D}" destId="{982B749D-78F1-4342-885E-6FFDA1C4E401}" srcOrd="2" destOrd="0" presId="urn:microsoft.com/office/officeart/2005/8/layout/chevron1"/>
    <dgm:cxn modelId="{8633203B-58F7-354B-821D-AAEDFA40D2E3}" type="presParOf" srcId="{0DE8C19E-D04B-6244-9055-3F68B6587A6D}" destId="{6D1E9D2F-0A1F-104D-8C70-599CA98C7B52}" srcOrd="3" destOrd="0" presId="urn:microsoft.com/office/officeart/2005/8/layout/chevron1"/>
    <dgm:cxn modelId="{C72F5D70-B64B-A640-90B1-9B1FD4BD5DBB}" type="presParOf" srcId="{0DE8C19E-D04B-6244-9055-3F68B6587A6D}" destId="{30FEEBF4-6D2F-C740-BCF0-2A5E2DBBDA63}" srcOrd="4" destOrd="0" presId="urn:microsoft.com/office/officeart/2005/8/layout/chevron1"/>
    <dgm:cxn modelId="{2C3E193C-DE15-4949-86B6-07DDA0774AE8}" type="presParOf" srcId="{0DE8C19E-D04B-6244-9055-3F68B6587A6D}" destId="{D82B823A-C6B9-704A-B456-7ACCEFABBCB9}" srcOrd="5" destOrd="0" presId="urn:microsoft.com/office/officeart/2005/8/layout/chevron1"/>
    <dgm:cxn modelId="{B633E948-E6B9-3A4E-A805-B5876ECE44F8}" type="presParOf" srcId="{0DE8C19E-D04B-6244-9055-3F68B6587A6D}" destId="{C6C9404C-CECB-EC46-BD3D-E05BA16A81B8}" srcOrd="6" destOrd="0" presId="urn:microsoft.com/office/officeart/2005/8/layout/chevron1"/>
    <dgm:cxn modelId="{496B47A2-4F62-774E-8CAC-4B73424A6263}" type="presParOf" srcId="{0DE8C19E-D04B-6244-9055-3F68B6587A6D}" destId="{B4C8B2C4-A5CA-AB47-8AAB-4BF91EB3ABD8}" srcOrd="7" destOrd="0" presId="urn:microsoft.com/office/officeart/2005/8/layout/chevron1"/>
    <dgm:cxn modelId="{4B708321-C2B7-0944-B465-6971F57C51DE}" type="presParOf" srcId="{0DE8C19E-D04B-6244-9055-3F68B6587A6D}" destId="{3D3F7EFC-D953-3641-92DC-9870CC114D3E}"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0440BE-03C2-DE4E-B5CD-D4D15A1BFD73}" type="doc">
      <dgm:prSet loTypeId="urn:microsoft.com/office/officeart/2005/8/layout/chevron1" loCatId="" qsTypeId="urn:microsoft.com/office/officeart/2005/8/quickstyle/simple4" qsCatId="simple" csTypeId="urn:microsoft.com/office/officeart/2005/8/colors/colorful1#6" csCatId="colorful" phldr="1"/>
      <dgm:spPr/>
    </dgm:pt>
    <dgm:pt modelId="{623B4D5E-5D3E-BE44-88B3-3B7A7F68CEEC}">
      <dgm:prSet phldrT="[Text]"/>
      <dgm:spPr>
        <a:solidFill>
          <a:srgbClr val="D9D9D9"/>
        </a:solidFill>
      </dgm:spPr>
      <dgm:t>
        <a:bodyPr/>
        <a:lstStyle/>
        <a:p>
          <a:r>
            <a:rPr lang="en-US" dirty="0" smtClean="0">
              <a:solidFill>
                <a:srgbClr val="000000"/>
              </a:solidFill>
            </a:rPr>
            <a:t>Content and language</a:t>
          </a:r>
          <a:endParaRPr lang="en-US" dirty="0">
            <a:solidFill>
              <a:srgbClr val="000000"/>
            </a:solidFill>
          </a:endParaRPr>
        </a:p>
      </dgm:t>
    </dgm:pt>
    <dgm:pt modelId="{8F6C1AA8-A023-4448-A47F-F9B04FFE423E}" type="parTrans" cxnId="{19AE405F-5ABF-C948-9DED-91D1D11C258B}">
      <dgm:prSet/>
      <dgm:spPr/>
      <dgm:t>
        <a:bodyPr/>
        <a:lstStyle/>
        <a:p>
          <a:endParaRPr lang="en-US">
            <a:solidFill>
              <a:srgbClr val="000000"/>
            </a:solidFill>
          </a:endParaRPr>
        </a:p>
      </dgm:t>
    </dgm:pt>
    <dgm:pt modelId="{8B2C37F2-A930-2743-9F7D-AFF3EF31B9EC}" type="sibTrans" cxnId="{19AE405F-5ABF-C948-9DED-91D1D11C258B}">
      <dgm:prSet/>
      <dgm:spPr/>
      <dgm:t>
        <a:bodyPr/>
        <a:lstStyle/>
        <a:p>
          <a:endParaRPr lang="en-US">
            <a:solidFill>
              <a:srgbClr val="000000"/>
            </a:solidFill>
          </a:endParaRPr>
        </a:p>
      </dgm:t>
    </dgm:pt>
    <dgm:pt modelId="{5A3BFC75-BBCA-C74B-9939-D6DBA045CC13}">
      <dgm:prSet phldrT="[Text]"/>
      <dgm:spPr>
        <a:solidFill>
          <a:srgbClr val="D9D9D9"/>
        </a:solidFill>
      </dgm:spPr>
      <dgm:t>
        <a:bodyPr/>
        <a:lstStyle/>
        <a:p>
          <a:r>
            <a:rPr lang="en-US" dirty="0" smtClean="0">
              <a:solidFill>
                <a:srgbClr val="000000"/>
              </a:solidFill>
            </a:rPr>
            <a:t>Comprehensible</a:t>
          </a:r>
          <a:endParaRPr lang="en-US" dirty="0">
            <a:solidFill>
              <a:srgbClr val="000000"/>
            </a:solidFill>
          </a:endParaRPr>
        </a:p>
      </dgm:t>
    </dgm:pt>
    <dgm:pt modelId="{57BF8BC4-9E61-A64B-89D3-7A80EB602AF8}" type="parTrans" cxnId="{367BEFD9-6390-D043-A47A-2AEF7E4737E7}">
      <dgm:prSet/>
      <dgm:spPr/>
      <dgm:t>
        <a:bodyPr/>
        <a:lstStyle/>
        <a:p>
          <a:endParaRPr lang="en-US">
            <a:solidFill>
              <a:srgbClr val="000000"/>
            </a:solidFill>
          </a:endParaRPr>
        </a:p>
      </dgm:t>
    </dgm:pt>
    <dgm:pt modelId="{1D469B2A-24B3-3B4D-B5D0-29B35A8B3F43}" type="sibTrans" cxnId="{367BEFD9-6390-D043-A47A-2AEF7E4737E7}">
      <dgm:prSet/>
      <dgm:spPr/>
      <dgm:t>
        <a:bodyPr/>
        <a:lstStyle/>
        <a:p>
          <a:endParaRPr lang="en-US">
            <a:solidFill>
              <a:srgbClr val="000000"/>
            </a:solidFill>
          </a:endParaRPr>
        </a:p>
      </dgm:t>
    </dgm:pt>
    <dgm:pt modelId="{046611E0-8458-7945-A53A-2B7C99A74F00}">
      <dgm:prSet phldrT="[Text]"/>
      <dgm:spPr>
        <a:solidFill>
          <a:srgbClr val="D9D9D9"/>
        </a:solidFill>
      </dgm:spPr>
      <dgm:t>
        <a:bodyPr/>
        <a:lstStyle/>
        <a:p>
          <a:r>
            <a:rPr lang="en-US" dirty="0" smtClean="0">
              <a:solidFill>
                <a:srgbClr val="000000"/>
              </a:solidFill>
            </a:rPr>
            <a:t>Vocabulary</a:t>
          </a:r>
          <a:endParaRPr lang="en-US" dirty="0">
            <a:solidFill>
              <a:srgbClr val="000000"/>
            </a:solidFill>
          </a:endParaRPr>
        </a:p>
      </dgm:t>
    </dgm:pt>
    <dgm:pt modelId="{F63261CC-6756-E740-9C18-B104F2FAF530}" type="parTrans" cxnId="{0E763E20-32CB-E44D-90B9-4947B352824B}">
      <dgm:prSet/>
      <dgm:spPr/>
      <dgm:t>
        <a:bodyPr/>
        <a:lstStyle/>
        <a:p>
          <a:endParaRPr lang="en-US">
            <a:solidFill>
              <a:srgbClr val="000000"/>
            </a:solidFill>
          </a:endParaRPr>
        </a:p>
      </dgm:t>
    </dgm:pt>
    <dgm:pt modelId="{796246C3-E556-3744-983D-5ED2FA046CE8}" type="sibTrans" cxnId="{0E763E20-32CB-E44D-90B9-4947B352824B}">
      <dgm:prSet/>
      <dgm:spPr/>
      <dgm:t>
        <a:bodyPr/>
        <a:lstStyle/>
        <a:p>
          <a:endParaRPr lang="en-US">
            <a:solidFill>
              <a:srgbClr val="000000"/>
            </a:solidFill>
          </a:endParaRPr>
        </a:p>
      </dgm:t>
    </dgm:pt>
    <dgm:pt modelId="{E64F5C3F-4542-AC4A-AE47-41F54D91DC29}">
      <dgm:prSet phldrT="[Text]"/>
      <dgm:spPr>
        <a:solidFill>
          <a:srgbClr val="D9D9D9"/>
        </a:solidFill>
      </dgm:spPr>
      <dgm:t>
        <a:bodyPr/>
        <a:lstStyle/>
        <a:p>
          <a:r>
            <a:rPr lang="en-US" dirty="0" smtClean="0">
              <a:solidFill>
                <a:srgbClr val="000000"/>
              </a:solidFill>
            </a:rPr>
            <a:t>Building background</a:t>
          </a:r>
          <a:endParaRPr lang="en-US" dirty="0">
            <a:solidFill>
              <a:srgbClr val="000000"/>
            </a:solidFill>
          </a:endParaRPr>
        </a:p>
      </dgm:t>
    </dgm:pt>
    <dgm:pt modelId="{2B4FADAC-5AEB-B541-8F7E-1E3ACDCA0A05}" type="parTrans" cxnId="{C649A5AF-99FE-2447-B531-AE6080B7EAAD}">
      <dgm:prSet/>
      <dgm:spPr/>
      <dgm:t>
        <a:bodyPr/>
        <a:lstStyle/>
        <a:p>
          <a:endParaRPr lang="en-US">
            <a:solidFill>
              <a:srgbClr val="000000"/>
            </a:solidFill>
          </a:endParaRPr>
        </a:p>
      </dgm:t>
    </dgm:pt>
    <dgm:pt modelId="{1984A743-B018-D545-B43F-596329AE1812}" type="sibTrans" cxnId="{C649A5AF-99FE-2447-B531-AE6080B7EAAD}">
      <dgm:prSet/>
      <dgm:spPr/>
      <dgm:t>
        <a:bodyPr/>
        <a:lstStyle/>
        <a:p>
          <a:endParaRPr lang="en-US">
            <a:solidFill>
              <a:srgbClr val="000000"/>
            </a:solidFill>
          </a:endParaRPr>
        </a:p>
      </dgm:t>
    </dgm:pt>
    <dgm:pt modelId="{947DADD0-4A67-6E4C-B948-5125CCA56E87}">
      <dgm:prSet phldrT="[Text]"/>
      <dgm:spPr/>
      <dgm:t>
        <a:bodyPr/>
        <a:lstStyle/>
        <a:p>
          <a:r>
            <a:rPr lang="en-US" dirty="0" smtClean="0">
              <a:solidFill>
                <a:srgbClr val="000000"/>
              </a:solidFill>
            </a:rPr>
            <a:t>Authentic outcomes</a:t>
          </a:r>
          <a:endParaRPr lang="en-US" dirty="0">
            <a:solidFill>
              <a:srgbClr val="000000"/>
            </a:solidFill>
          </a:endParaRPr>
        </a:p>
      </dgm:t>
    </dgm:pt>
    <dgm:pt modelId="{D2BFED33-2839-D541-8EBE-EC4BA15370F2}" type="parTrans" cxnId="{A48BE2DE-6481-3041-9FBC-06382516C005}">
      <dgm:prSet/>
      <dgm:spPr/>
      <dgm:t>
        <a:bodyPr/>
        <a:lstStyle/>
        <a:p>
          <a:endParaRPr lang="en-US">
            <a:solidFill>
              <a:srgbClr val="000000"/>
            </a:solidFill>
          </a:endParaRPr>
        </a:p>
      </dgm:t>
    </dgm:pt>
    <dgm:pt modelId="{D80F7B09-E0AF-7B40-93FC-BFE2F5562D6E}" type="sibTrans" cxnId="{A48BE2DE-6481-3041-9FBC-06382516C005}">
      <dgm:prSet/>
      <dgm:spPr/>
      <dgm:t>
        <a:bodyPr/>
        <a:lstStyle/>
        <a:p>
          <a:endParaRPr lang="en-US">
            <a:solidFill>
              <a:srgbClr val="000000"/>
            </a:solidFill>
          </a:endParaRPr>
        </a:p>
      </dgm:t>
    </dgm:pt>
    <dgm:pt modelId="{0DE8C19E-D04B-6244-9055-3F68B6587A6D}" type="pres">
      <dgm:prSet presAssocID="{730440BE-03C2-DE4E-B5CD-D4D15A1BFD73}" presName="Name0" presStyleCnt="0">
        <dgm:presLayoutVars>
          <dgm:dir/>
          <dgm:animLvl val="lvl"/>
          <dgm:resizeHandles val="exact"/>
        </dgm:presLayoutVars>
      </dgm:prSet>
      <dgm:spPr/>
    </dgm:pt>
    <dgm:pt modelId="{6220D3C4-A9C3-6F46-84D2-1DFFA3011041}" type="pres">
      <dgm:prSet presAssocID="{623B4D5E-5D3E-BE44-88B3-3B7A7F68CEEC}" presName="parTxOnly" presStyleLbl="node1" presStyleIdx="0" presStyleCnt="5">
        <dgm:presLayoutVars>
          <dgm:chMax val="0"/>
          <dgm:chPref val="0"/>
          <dgm:bulletEnabled val="1"/>
        </dgm:presLayoutVars>
      </dgm:prSet>
      <dgm:spPr/>
      <dgm:t>
        <a:bodyPr/>
        <a:lstStyle/>
        <a:p>
          <a:endParaRPr lang="en-US"/>
        </a:p>
      </dgm:t>
    </dgm:pt>
    <dgm:pt modelId="{7AEA2601-C585-FB4E-9493-9B59E8611DE5}" type="pres">
      <dgm:prSet presAssocID="{8B2C37F2-A930-2743-9F7D-AFF3EF31B9EC}" presName="parTxOnlySpace" presStyleCnt="0"/>
      <dgm:spPr/>
    </dgm:pt>
    <dgm:pt modelId="{982B749D-78F1-4342-885E-6FFDA1C4E401}" type="pres">
      <dgm:prSet presAssocID="{5A3BFC75-BBCA-C74B-9939-D6DBA045CC13}" presName="parTxOnly" presStyleLbl="node1" presStyleIdx="1" presStyleCnt="5">
        <dgm:presLayoutVars>
          <dgm:chMax val="0"/>
          <dgm:chPref val="0"/>
          <dgm:bulletEnabled val="1"/>
        </dgm:presLayoutVars>
      </dgm:prSet>
      <dgm:spPr/>
      <dgm:t>
        <a:bodyPr/>
        <a:lstStyle/>
        <a:p>
          <a:endParaRPr lang="en-US"/>
        </a:p>
      </dgm:t>
    </dgm:pt>
    <dgm:pt modelId="{6D1E9D2F-0A1F-104D-8C70-599CA98C7B52}" type="pres">
      <dgm:prSet presAssocID="{1D469B2A-24B3-3B4D-B5D0-29B35A8B3F43}" presName="parTxOnlySpace" presStyleCnt="0"/>
      <dgm:spPr/>
    </dgm:pt>
    <dgm:pt modelId="{30FEEBF4-6D2F-C740-BCF0-2A5E2DBBDA63}" type="pres">
      <dgm:prSet presAssocID="{046611E0-8458-7945-A53A-2B7C99A74F00}" presName="parTxOnly" presStyleLbl="node1" presStyleIdx="2" presStyleCnt="5">
        <dgm:presLayoutVars>
          <dgm:chMax val="0"/>
          <dgm:chPref val="0"/>
          <dgm:bulletEnabled val="1"/>
        </dgm:presLayoutVars>
      </dgm:prSet>
      <dgm:spPr/>
      <dgm:t>
        <a:bodyPr/>
        <a:lstStyle/>
        <a:p>
          <a:endParaRPr lang="en-US"/>
        </a:p>
      </dgm:t>
    </dgm:pt>
    <dgm:pt modelId="{D82B823A-C6B9-704A-B456-7ACCEFABBCB9}" type="pres">
      <dgm:prSet presAssocID="{796246C3-E556-3744-983D-5ED2FA046CE8}" presName="parTxOnlySpace" presStyleCnt="0"/>
      <dgm:spPr/>
    </dgm:pt>
    <dgm:pt modelId="{C6C9404C-CECB-EC46-BD3D-E05BA16A81B8}" type="pres">
      <dgm:prSet presAssocID="{E64F5C3F-4542-AC4A-AE47-41F54D91DC29}" presName="parTxOnly" presStyleLbl="node1" presStyleIdx="3" presStyleCnt="5">
        <dgm:presLayoutVars>
          <dgm:chMax val="0"/>
          <dgm:chPref val="0"/>
          <dgm:bulletEnabled val="1"/>
        </dgm:presLayoutVars>
      </dgm:prSet>
      <dgm:spPr/>
      <dgm:t>
        <a:bodyPr/>
        <a:lstStyle/>
        <a:p>
          <a:endParaRPr lang="en-US"/>
        </a:p>
      </dgm:t>
    </dgm:pt>
    <dgm:pt modelId="{B4C8B2C4-A5CA-AB47-8AAB-4BF91EB3ABD8}" type="pres">
      <dgm:prSet presAssocID="{1984A743-B018-D545-B43F-596329AE1812}" presName="parTxOnlySpace" presStyleCnt="0"/>
      <dgm:spPr/>
    </dgm:pt>
    <dgm:pt modelId="{3D3F7EFC-D953-3641-92DC-9870CC114D3E}" type="pres">
      <dgm:prSet presAssocID="{947DADD0-4A67-6E4C-B948-5125CCA56E87}" presName="parTxOnly" presStyleLbl="node1" presStyleIdx="4" presStyleCnt="5">
        <dgm:presLayoutVars>
          <dgm:chMax val="0"/>
          <dgm:chPref val="0"/>
          <dgm:bulletEnabled val="1"/>
        </dgm:presLayoutVars>
      </dgm:prSet>
      <dgm:spPr/>
      <dgm:t>
        <a:bodyPr/>
        <a:lstStyle/>
        <a:p>
          <a:endParaRPr lang="en-US"/>
        </a:p>
      </dgm:t>
    </dgm:pt>
  </dgm:ptLst>
  <dgm:cxnLst>
    <dgm:cxn modelId="{E09CE1C7-8DD8-624C-99F4-C791CDCE281A}" type="presOf" srcId="{947DADD0-4A67-6E4C-B948-5125CCA56E87}" destId="{3D3F7EFC-D953-3641-92DC-9870CC114D3E}" srcOrd="0" destOrd="0" presId="urn:microsoft.com/office/officeart/2005/8/layout/chevron1"/>
    <dgm:cxn modelId="{A48BE2DE-6481-3041-9FBC-06382516C005}" srcId="{730440BE-03C2-DE4E-B5CD-D4D15A1BFD73}" destId="{947DADD0-4A67-6E4C-B948-5125CCA56E87}" srcOrd="4" destOrd="0" parTransId="{D2BFED33-2839-D541-8EBE-EC4BA15370F2}" sibTransId="{D80F7B09-E0AF-7B40-93FC-BFE2F5562D6E}"/>
    <dgm:cxn modelId="{0E763E20-32CB-E44D-90B9-4947B352824B}" srcId="{730440BE-03C2-DE4E-B5CD-D4D15A1BFD73}" destId="{046611E0-8458-7945-A53A-2B7C99A74F00}" srcOrd="2" destOrd="0" parTransId="{F63261CC-6756-E740-9C18-B104F2FAF530}" sibTransId="{796246C3-E556-3744-983D-5ED2FA046CE8}"/>
    <dgm:cxn modelId="{5F315564-6ABF-244C-AFAD-3A79A919A8D0}" type="presOf" srcId="{5A3BFC75-BBCA-C74B-9939-D6DBA045CC13}" destId="{982B749D-78F1-4342-885E-6FFDA1C4E401}" srcOrd="0" destOrd="0" presId="urn:microsoft.com/office/officeart/2005/8/layout/chevron1"/>
    <dgm:cxn modelId="{680A3FC7-D9E7-3240-BBE5-655DAA849A44}" type="presOf" srcId="{046611E0-8458-7945-A53A-2B7C99A74F00}" destId="{30FEEBF4-6D2F-C740-BCF0-2A5E2DBBDA63}" srcOrd="0" destOrd="0" presId="urn:microsoft.com/office/officeart/2005/8/layout/chevron1"/>
    <dgm:cxn modelId="{367BEFD9-6390-D043-A47A-2AEF7E4737E7}" srcId="{730440BE-03C2-DE4E-B5CD-D4D15A1BFD73}" destId="{5A3BFC75-BBCA-C74B-9939-D6DBA045CC13}" srcOrd="1" destOrd="0" parTransId="{57BF8BC4-9E61-A64B-89D3-7A80EB602AF8}" sibTransId="{1D469B2A-24B3-3B4D-B5D0-29B35A8B3F43}"/>
    <dgm:cxn modelId="{C649A5AF-99FE-2447-B531-AE6080B7EAAD}" srcId="{730440BE-03C2-DE4E-B5CD-D4D15A1BFD73}" destId="{E64F5C3F-4542-AC4A-AE47-41F54D91DC29}" srcOrd="3" destOrd="0" parTransId="{2B4FADAC-5AEB-B541-8F7E-1E3ACDCA0A05}" sibTransId="{1984A743-B018-D545-B43F-596329AE1812}"/>
    <dgm:cxn modelId="{58CFDF2A-E680-4F47-BFEF-F5465C450A23}" type="presOf" srcId="{730440BE-03C2-DE4E-B5CD-D4D15A1BFD73}" destId="{0DE8C19E-D04B-6244-9055-3F68B6587A6D}" srcOrd="0" destOrd="0" presId="urn:microsoft.com/office/officeart/2005/8/layout/chevron1"/>
    <dgm:cxn modelId="{B3E0C635-0880-1C4A-85DA-6905FD6233E9}" type="presOf" srcId="{E64F5C3F-4542-AC4A-AE47-41F54D91DC29}" destId="{C6C9404C-CECB-EC46-BD3D-E05BA16A81B8}" srcOrd="0" destOrd="0" presId="urn:microsoft.com/office/officeart/2005/8/layout/chevron1"/>
    <dgm:cxn modelId="{A6D6D7F5-D345-7A4F-BF50-B3583285CC56}" type="presOf" srcId="{623B4D5E-5D3E-BE44-88B3-3B7A7F68CEEC}" destId="{6220D3C4-A9C3-6F46-84D2-1DFFA3011041}" srcOrd="0" destOrd="0" presId="urn:microsoft.com/office/officeart/2005/8/layout/chevron1"/>
    <dgm:cxn modelId="{19AE405F-5ABF-C948-9DED-91D1D11C258B}" srcId="{730440BE-03C2-DE4E-B5CD-D4D15A1BFD73}" destId="{623B4D5E-5D3E-BE44-88B3-3B7A7F68CEEC}" srcOrd="0" destOrd="0" parTransId="{8F6C1AA8-A023-4448-A47F-F9B04FFE423E}" sibTransId="{8B2C37F2-A930-2743-9F7D-AFF3EF31B9EC}"/>
    <dgm:cxn modelId="{125D4826-B8B9-1849-85EC-D7FC55C08291}" type="presParOf" srcId="{0DE8C19E-D04B-6244-9055-3F68B6587A6D}" destId="{6220D3C4-A9C3-6F46-84D2-1DFFA3011041}" srcOrd="0" destOrd="0" presId="urn:microsoft.com/office/officeart/2005/8/layout/chevron1"/>
    <dgm:cxn modelId="{9220B28B-90D9-964E-8ED9-6CCDFBCDE6FD}" type="presParOf" srcId="{0DE8C19E-D04B-6244-9055-3F68B6587A6D}" destId="{7AEA2601-C585-FB4E-9493-9B59E8611DE5}" srcOrd="1" destOrd="0" presId="urn:microsoft.com/office/officeart/2005/8/layout/chevron1"/>
    <dgm:cxn modelId="{2A546EEE-A2CD-6B4F-BA56-FE7650F03A98}" type="presParOf" srcId="{0DE8C19E-D04B-6244-9055-3F68B6587A6D}" destId="{982B749D-78F1-4342-885E-6FFDA1C4E401}" srcOrd="2" destOrd="0" presId="urn:microsoft.com/office/officeart/2005/8/layout/chevron1"/>
    <dgm:cxn modelId="{EE4DB55C-5006-7847-B643-D1DFC73DFBDF}" type="presParOf" srcId="{0DE8C19E-D04B-6244-9055-3F68B6587A6D}" destId="{6D1E9D2F-0A1F-104D-8C70-599CA98C7B52}" srcOrd="3" destOrd="0" presId="urn:microsoft.com/office/officeart/2005/8/layout/chevron1"/>
    <dgm:cxn modelId="{B2E92D0A-EA06-D347-A891-22DEBB698231}" type="presParOf" srcId="{0DE8C19E-D04B-6244-9055-3F68B6587A6D}" destId="{30FEEBF4-6D2F-C740-BCF0-2A5E2DBBDA63}" srcOrd="4" destOrd="0" presId="urn:microsoft.com/office/officeart/2005/8/layout/chevron1"/>
    <dgm:cxn modelId="{7D378D0F-3202-E24C-8DBF-76EFC5C04881}" type="presParOf" srcId="{0DE8C19E-D04B-6244-9055-3F68B6587A6D}" destId="{D82B823A-C6B9-704A-B456-7ACCEFABBCB9}" srcOrd="5" destOrd="0" presId="urn:microsoft.com/office/officeart/2005/8/layout/chevron1"/>
    <dgm:cxn modelId="{F82C5312-64BF-6140-BA4B-6E96AB629315}" type="presParOf" srcId="{0DE8C19E-D04B-6244-9055-3F68B6587A6D}" destId="{C6C9404C-CECB-EC46-BD3D-E05BA16A81B8}" srcOrd="6" destOrd="0" presId="urn:microsoft.com/office/officeart/2005/8/layout/chevron1"/>
    <dgm:cxn modelId="{6D7C84EE-70B9-1348-94C5-347049ECB981}" type="presParOf" srcId="{0DE8C19E-D04B-6244-9055-3F68B6587A6D}" destId="{B4C8B2C4-A5CA-AB47-8AAB-4BF91EB3ABD8}" srcOrd="7" destOrd="0" presId="urn:microsoft.com/office/officeart/2005/8/layout/chevron1"/>
    <dgm:cxn modelId="{B45C3ECE-F6E8-EF4E-AF53-DFF9D2642854}" type="presParOf" srcId="{0DE8C19E-D04B-6244-9055-3F68B6587A6D}" destId="{3D3F7EFC-D953-3641-92DC-9870CC114D3E}"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30440BE-03C2-DE4E-B5CD-D4D15A1BFD73}" type="doc">
      <dgm:prSet loTypeId="urn:microsoft.com/office/officeart/2005/8/layout/chevron1" loCatId="" qsTypeId="urn:microsoft.com/office/officeart/2005/8/quickstyle/simple4" qsCatId="simple" csTypeId="urn:microsoft.com/office/officeart/2005/8/colors/colorful1#6" csCatId="colorful" phldr="1"/>
      <dgm:spPr/>
    </dgm:pt>
    <dgm:pt modelId="{623B4D5E-5D3E-BE44-88B3-3B7A7F68CEEC}">
      <dgm:prSet phldrT="[Text]"/>
      <dgm:spPr>
        <a:solidFill>
          <a:srgbClr val="D9D9D9"/>
        </a:solidFill>
      </dgm:spPr>
      <dgm:t>
        <a:bodyPr/>
        <a:lstStyle/>
        <a:p>
          <a:r>
            <a:rPr lang="en-US" dirty="0" smtClean="0">
              <a:solidFill>
                <a:srgbClr val="000000"/>
              </a:solidFill>
            </a:rPr>
            <a:t>Content and language</a:t>
          </a:r>
          <a:endParaRPr lang="en-US" dirty="0">
            <a:solidFill>
              <a:srgbClr val="000000"/>
            </a:solidFill>
          </a:endParaRPr>
        </a:p>
      </dgm:t>
    </dgm:pt>
    <dgm:pt modelId="{8F6C1AA8-A023-4448-A47F-F9B04FFE423E}" type="parTrans" cxnId="{19AE405F-5ABF-C948-9DED-91D1D11C258B}">
      <dgm:prSet/>
      <dgm:spPr/>
      <dgm:t>
        <a:bodyPr/>
        <a:lstStyle/>
        <a:p>
          <a:endParaRPr lang="en-US">
            <a:solidFill>
              <a:srgbClr val="000000"/>
            </a:solidFill>
          </a:endParaRPr>
        </a:p>
      </dgm:t>
    </dgm:pt>
    <dgm:pt modelId="{8B2C37F2-A930-2743-9F7D-AFF3EF31B9EC}" type="sibTrans" cxnId="{19AE405F-5ABF-C948-9DED-91D1D11C258B}">
      <dgm:prSet/>
      <dgm:spPr/>
      <dgm:t>
        <a:bodyPr/>
        <a:lstStyle/>
        <a:p>
          <a:endParaRPr lang="en-US">
            <a:solidFill>
              <a:srgbClr val="000000"/>
            </a:solidFill>
          </a:endParaRPr>
        </a:p>
      </dgm:t>
    </dgm:pt>
    <dgm:pt modelId="{5A3BFC75-BBCA-C74B-9939-D6DBA045CC13}">
      <dgm:prSet phldrT="[Text]"/>
      <dgm:spPr>
        <a:solidFill>
          <a:srgbClr val="D9D9D9"/>
        </a:solidFill>
      </dgm:spPr>
      <dgm:t>
        <a:bodyPr/>
        <a:lstStyle/>
        <a:p>
          <a:r>
            <a:rPr lang="en-US" dirty="0" smtClean="0">
              <a:solidFill>
                <a:srgbClr val="000000"/>
              </a:solidFill>
            </a:rPr>
            <a:t>Comprehensible</a:t>
          </a:r>
          <a:endParaRPr lang="en-US" dirty="0">
            <a:solidFill>
              <a:srgbClr val="000000"/>
            </a:solidFill>
          </a:endParaRPr>
        </a:p>
      </dgm:t>
    </dgm:pt>
    <dgm:pt modelId="{57BF8BC4-9E61-A64B-89D3-7A80EB602AF8}" type="parTrans" cxnId="{367BEFD9-6390-D043-A47A-2AEF7E4737E7}">
      <dgm:prSet/>
      <dgm:spPr/>
      <dgm:t>
        <a:bodyPr/>
        <a:lstStyle/>
        <a:p>
          <a:endParaRPr lang="en-US">
            <a:solidFill>
              <a:srgbClr val="000000"/>
            </a:solidFill>
          </a:endParaRPr>
        </a:p>
      </dgm:t>
    </dgm:pt>
    <dgm:pt modelId="{1D469B2A-24B3-3B4D-B5D0-29B35A8B3F43}" type="sibTrans" cxnId="{367BEFD9-6390-D043-A47A-2AEF7E4737E7}">
      <dgm:prSet/>
      <dgm:spPr/>
      <dgm:t>
        <a:bodyPr/>
        <a:lstStyle/>
        <a:p>
          <a:endParaRPr lang="en-US">
            <a:solidFill>
              <a:srgbClr val="000000"/>
            </a:solidFill>
          </a:endParaRPr>
        </a:p>
      </dgm:t>
    </dgm:pt>
    <dgm:pt modelId="{046611E0-8458-7945-A53A-2B7C99A74F00}">
      <dgm:prSet phldrT="[Text]"/>
      <dgm:spPr>
        <a:solidFill>
          <a:srgbClr val="D9D9D9"/>
        </a:solidFill>
      </dgm:spPr>
      <dgm:t>
        <a:bodyPr/>
        <a:lstStyle/>
        <a:p>
          <a:r>
            <a:rPr lang="en-US" dirty="0" smtClean="0">
              <a:solidFill>
                <a:srgbClr val="000000"/>
              </a:solidFill>
            </a:rPr>
            <a:t>Vocabulary</a:t>
          </a:r>
          <a:endParaRPr lang="en-US" dirty="0">
            <a:solidFill>
              <a:srgbClr val="000000"/>
            </a:solidFill>
          </a:endParaRPr>
        </a:p>
      </dgm:t>
    </dgm:pt>
    <dgm:pt modelId="{F63261CC-6756-E740-9C18-B104F2FAF530}" type="parTrans" cxnId="{0E763E20-32CB-E44D-90B9-4947B352824B}">
      <dgm:prSet/>
      <dgm:spPr/>
      <dgm:t>
        <a:bodyPr/>
        <a:lstStyle/>
        <a:p>
          <a:endParaRPr lang="en-US">
            <a:solidFill>
              <a:srgbClr val="000000"/>
            </a:solidFill>
          </a:endParaRPr>
        </a:p>
      </dgm:t>
    </dgm:pt>
    <dgm:pt modelId="{796246C3-E556-3744-983D-5ED2FA046CE8}" type="sibTrans" cxnId="{0E763E20-32CB-E44D-90B9-4947B352824B}">
      <dgm:prSet/>
      <dgm:spPr/>
      <dgm:t>
        <a:bodyPr/>
        <a:lstStyle/>
        <a:p>
          <a:endParaRPr lang="en-US">
            <a:solidFill>
              <a:srgbClr val="000000"/>
            </a:solidFill>
          </a:endParaRPr>
        </a:p>
      </dgm:t>
    </dgm:pt>
    <dgm:pt modelId="{E64F5C3F-4542-AC4A-AE47-41F54D91DC29}">
      <dgm:prSet phldrT="[Text]"/>
      <dgm:spPr>
        <a:solidFill>
          <a:srgbClr val="D9D9D9"/>
        </a:solidFill>
      </dgm:spPr>
      <dgm:t>
        <a:bodyPr/>
        <a:lstStyle/>
        <a:p>
          <a:r>
            <a:rPr lang="en-US" dirty="0" smtClean="0">
              <a:solidFill>
                <a:srgbClr val="000000"/>
              </a:solidFill>
            </a:rPr>
            <a:t>Building background</a:t>
          </a:r>
          <a:endParaRPr lang="en-US" dirty="0">
            <a:solidFill>
              <a:srgbClr val="000000"/>
            </a:solidFill>
          </a:endParaRPr>
        </a:p>
      </dgm:t>
    </dgm:pt>
    <dgm:pt modelId="{2B4FADAC-5AEB-B541-8F7E-1E3ACDCA0A05}" type="parTrans" cxnId="{C649A5AF-99FE-2447-B531-AE6080B7EAAD}">
      <dgm:prSet/>
      <dgm:spPr/>
      <dgm:t>
        <a:bodyPr/>
        <a:lstStyle/>
        <a:p>
          <a:endParaRPr lang="en-US">
            <a:solidFill>
              <a:srgbClr val="000000"/>
            </a:solidFill>
          </a:endParaRPr>
        </a:p>
      </dgm:t>
    </dgm:pt>
    <dgm:pt modelId="{1984A743-B018-D545-B43F-596329AE1812}" type="sibTrans" cxnId="{C649A5AF-99FE-2447-B531-AE6080B7EAAD}">
      <dgm:prSet/>
      <dgm:spPr/>
      <dgm:t>
        <a:bodyPr/>
        <a:lstStyle/>
        <a:p>
          <a:endParaRPr lang="en-US">
            <a:solidFill>
              <a:srgbClr val="000000"/>
            </a:solidFill>
          </a:endParaRPr>
        </a:p>
      </dgm:t>
    </dgm:pt>
    <dgm:pt modelId="{947DADD0-4A67-6E4C-B948-5125CCA56E87}">
      <dgm:prSet phldrT="[Text]"/>
      <dgm:spPr/>
      <dgm:t>
        <a:bodyPr/>
        <a:lstStyle/>
        <a:p>
          <a:r>
            <a:rPr lang="en-US" dirty="0" smtClean="0">
              <a:solidFill>
                <a:srgbClr val="000000"/>
              </a:solidFill>
            </a:rPr>
            <a:t>Authentic outcomes</a:t>
          </a:r>
          <a:endParaRPr lang="en-US" dirty="0">
            <a:solidFill>
              <a:srgbClr val="000000"/>
            </a:solidFill>
          </a:endParaRPr>
        </a:p>
      </dgm:t>
    </dgm:pt>
    <dgm:pt modelId="{D2BFED33-2839-D541-8EBE-EC4BA15370F2}" type="parTrans" cxnId="{A48BE2DE-6481-3041-9FBC-06382516C005}">
      <dgm:prSet/>
      <dgm:spPr/>
      <dgm:t>
        <a:bodyPr/>
        <a:lstStyle/>
        <a:p>
          <a:endParaRPr lang="en-US">
            <a:solidFill>
              <a:srgbClr val="000000"/>
            </a:solidFill>
          </a:endParaRPr>
        </a:p>
      </dgm:t>
    </dgm:pt>
    <dgm:pt modelId="{D80F7B09-E0AF-7B40-93FC-BFE2F5562D6E}" type="sibTrans" cxnId="{A48BE2DE-6481-3041-9FBC-06382516C005}">
      <dgm:prSet/>
      <dgm:spPr/>
      <dgm:t>
        <a:bodyPr/>
        <a:lstStyle/>
        <a:p>
          <a:endParaRPr lang="en-US">
            <a:solidFill>
              <a:srgbClr val="000000"/>
            </a:solidFill>
          </a:endParaRPr>
        </a:p>
      </dgm:t>
    </dgm:pt>
    <dgm:pt modelId="{0DE8C19E-D04B-6244-9055-3F68B6587A6D}" type="pres">
      <dgm:prSet presAssocID="{730440BE-03C2-DE4E-B5CD-D4D15A1BFD73}" presName="Name0" presStyleCnt="0">
        <dgm:presLayoutVars>
          <dgm:dir/>
          <dgm:animLvl val="lvl"/>
          <dgm:resizeHandles val="exact"/>
        </dgm:presLayoutVars>
      </dgm:prSet>
      <dgm:spPr/>
    </dgm:pt>
    <dgm:pt modelId="{6220D3C4-A9C3-6F46-84D2-1DFFA3011041}" type="pres">
      <dgm:prSet presAssocID="{623B4D5E-5D3E-BE44-88B3-3B7A7F68CEEC}" presName="parTxOnly" presStyleLbl="node1" presStyleIdx="0" presStyleCnt="5">
        <dgm:presLayoutVars>
          <dgm:chMax val="0"/>
          <dgm:chPref val="0"/>
          <dgm:bulletEnabled val="1"/>
        </dgm:presLayoutVars>
      </dgm:prSet>
      <dgm:spPr/>
      <dgm:t>
        <a:bodyPr/>
        <a:lstStyle/>
        <a:p>
          <a:endParaRPr lang="en-US"/>
        </a:p>
      </dgm:t>
    </dgm:pt>
    <dgm:pt modelId="{7AEA2601-C585-FB4E-9493-9B59E8611DE5}" type="pres">
      <dgm:prSet presAssocID="{8B2C37F2-A930-2743-9F7D-AFF3EF31B9EC}" presName="parTxOnlySpace" presStyleCnt="0"/>
      <dgm:spPr/>
    </dgm:pt>
    <dgm:pt modelId="{982B749D-78F1-4342-885E-6FFDA1C4E401}" type="pres">
      <dgm:prSet presAssocID="{5A3BFC75-BBCA-C74B-9939-D6DBA045CC13}" presName="parTxOnly" presStyleLbl="node1" presStyleIdx="1" presStyleCnt="5">
        <dgm:presLayoutVars>
          <dgm:chMax val="0"/>
          <dgm:chPref val="0"/>
          <dgm:bulletEnabled val="1"/>
        </dgm:presLayoutVars>
      </dgm:prSet>
      <dgm:spPr/>
      <dgm:t>
        <a:bodyPr/>
        <a:lstStyle/>
        <a:p>
          <a:endParaRPr lang="en-US"/>
        </a:p>
      </dgm:t>
    </dgm:pt>
    <dgm:pt modelId="{6D1E9D2F-0A1F-104D-8C70-599CA98C7B52}" type="pres">
      <dgm:prSet presAssocID="{1D469B2A-24B3-3B4D-B5D0-29B35A8B3F43}" presName="parTxOnlySpace" presStyleCnt="0"/>
      <dgm:spPr/>
    </dgm:pt>
    <dgm:pt modelId="{30FEEBF4-6D2F-C740-BCF0-2A5E2DBBDA63}" type="pres">
      <dgm:prSet presAssocID="{046611E0-8458-7945-A53A-2B7C99A74F00}" presName="parTxOnly" presStyleLbl="node1" presStyleIdx="2" presStyleCnt="5">
        <dgm:presLayoutVars>
          <dgm:chMax val="0"/>
          <dgm:chPref val="0"/>
          <dgm:bulletEnabled val="1"/>
        </dgm:presLayoutVars>
      </dgm:prSet>
      <dgm:spPr/>
      <dgm:t>
        <a:bodyPr/>
        <a:lstStyle/>
        <a:p>
          <a:endParaRPr lang="en-US"/>
        </a:p>
      </dgm:t>
    </dgm:pt>
    <dgm:pt modelId="{D82B823A-C6B9-704A-B456-7ACCEFABBCB9}" type="pres">
      <dgm:prSet presAssocID="{796246C3-E556-3744-983D-5ED2FA046CE8}" presName="parTxOnlySpace" presStyleCnt="0"/>
      <dgm:spPr/>
    </dgm:pt>
    <dgm:pt modelId="{C6C9404C-CECB-EC46-BD3D-E05BA16A81B8}" type="pres">
      <dgm:prSet presAssocID="{E64F5C3F-4542-AC4A-AE47-41F54D91DC29}" presName="parTxOnly" presStyleLbl="node1" presStyleIdx="3" presStyleCnt="5">
        <dgm:presLayoutVars>
          <dgm:chMax val="0"/>
          <dgm:chPref val="0"/>
          <dgm:bulletEnabled val="1"/>
        </dgm:presLayoutVars>
      </dgm:prSet>
      <dgm:spPr/>
      <dgm:t>
        <a:bodyPr/>
        <a:lstStyle/>
        <a:p>
          <a:endParaRPr lang="en-US"/>
        </a:p>
      </dgm:t>
    </dgm:pt>
    <dgm:pt modelId="{B4C8B2C4-A5CA-AB47-8AAB-4BF91EB3ABD8}" type="pres">
      <dgm:prSet presAssocID="{1984A743-B018-D545-B43F-596329AE1812}" presName="parTxOnlySpace" presStyleCnt="0"/>
      <dgm:spPr/>
    </dgm:pt>
    <dgm:pt modelId="{3D3F7EFC-D953-3641-92DC-9870CC114D3E}" type="pres">
      <dgm:prSet presAssocID="{947DADD0-4A67-6E4C-B948-5125CCA56E87}" presName="parTxOnly" presStyleLbl="node1" presStyleIdx="4" presStyleCnt="5">
        <dgm:presLayoutVars>
          <dgm:chMax val="0"/>
          <dgm:chPref val="0"/>
          <dgm:bulletEnabled val="1"/>
        </dgm:presLayoutVars>
      </dgm:prSet>
      <dgm:spPr/>
      <dgm:t>
        <a:bodyPr/>
        <a:lstStyle/>
        <a:p>
          <a:endParaRPr lang="en-US"/>
        </a:p>
      </dgm:t>
    </dgm:pt>
  </dgm:ptLst>
  <dgm:cxnLst>
    <dgm:cxn modelId="{A48BE2DE-6481-3041-9FBC-06382516C005}" srcId="{730440BE-03C2-DE4E-B5CD-D4D15A1BFD73}" destId="{947DADD0-4A67-6E4C-B948-5125CCA56E87}" srcOrd="4" destOrd="0" parTransId="{D2BFED33-2839-D541-8EBE-EC4BA15370F2}" sibTransId="{D80F7B09-E0AF-7B40-93FC-BFE2F5562D6E}"/>
    <dgm:cxn modelId="{C71DB34F-8DB4-A44A-B492-6F4D344E1195}" type="presOf" srcId="{046611E0-8458-7945-A53A-2B7C99A74F00}" destId="{30FEEBF4-6D2F-C740-BCF0-2A5E2DBBDA63}" srcOrd="0" destOrd="0" presId="urn:microsoft.com/office/officeart/2005/8/layout/chevron1"/>
    <dgm:cxn modelId="{BF4E156B-789E-D04C-A9DF-E98D5796E21F}" type="presOf" srcId="{623B4D5E-5D3E-BE44-88B3-3B7A7F68CEEC}" destId="{6220D3C4-A9C3-6F46-84D2-1DFFA3011041}" srcOrd="0" destOrd="0" presId="urn:microsoft.com/office/officeart/2005/8/layout/chevron1"/>
    <dgm:cxn modelId="{0E763E20-32CB-E44D-90B9-4947B352824B}" srcId="{730440BE-03C2-DE4E-B5CD-D4D15A1BFD73}" destId="{046611E0-8458-7945-A53A-2B7C99A74F00}" srcOrd="2" destOrd="0" parTransId="{F63261CC-6756-E740-9C18-B104F2FAF530}" sibTransId="{796246C3-E556-3744-983D-5ED2FA046CE8}"/>
    <dgm:cxn modelId="{7580BA4F-4555-3C48-9611-505DB987C484}" type="presOf" srcId="{947DADD0-4A67-6E4C-B948-5125CCA56E87}" destId="{3D3F7EFC-D953-3641-92DC-9870CC114D3E}" srcOrd="0" destOrd="0" presId="urn:microsoft.com/office/officeart/2005/8/layout/chevron1"/>
    <dgm:cxn modelId="{367BEFD9-6390-D043-A47A-2AEF7E4737E7}" srcId="{730440BE-03C2-DE4E-B5CD-D4D15A1BFD73}" destId="{5A3BFC75-BBCA-C74B-9939-D6DBA045CC13}" srcOrd="1" destOrd="0" parTransId="{57BF8BC4-9E61-A64B-89D3-7A80EB602AF8}" sibTransId="{1D469B2A-24B3-3B4D-B5D0-29B35A8B3F43}"/>
    <dgm:cxn modelId="{C649A5AF-99FE-2447-B531-AE6080B7EAAD}" srcId="{730440BE-03C2-DE4E-B5CD-D4D15A1BFD73}" destId="{E64F5C3F-4542-AC4A-AE47-41F54D91DC29}" srcOrd="3" destOrd="0" parTransId="{2B4FADAC-5AEB-B541-8F7E-1E3ACDCA0A05}" sibTransId="{1984A743-B018-D545-B43F-596329AE1812}"/>
    <dgm:cxn modelId="{4BF200D3-CAC6-B647-BAD1-E0BE41800BCD}" type="presOf" srcId="{E64F5C3F-4542-AC4A-AE47-41F54D91DC29}" destId="{C6C9404C-CECB-EC46-BD3D-E05BA16A81B8}" srcOrd="0" destOrd="0" presId="urn:microsoft.com/office/officeart/2005/8/layout/chevron1"/>
    <dgm:cxn modelId="{21716C8E-BA81-D849-AA73-04E93FAE21DB}" type="presOf" srcId="{730440BE-03C2-DE4E-B5CD-D4D15A1BFD73}" destId="{0DE8C19E-D04B-6244-9055-3F68B6587A6D}" srcOrd="0" destOrd="0" presId="urn:microsoft.com/office/officeart/2005/8/layout/chevron1"/>
    <dgm:cxn modelId="{3B206FA4-C072-B543-B9F3-0E35C643E534}" type="presOf" srcId="{5A3BFC75-BBCA-C74B-9939-D6DBA045CC13}" destId="{982B749D-78F1-4342-885E-6FFDA1C4E401}" srcOrd="0" destOrd="0" presId="urn:microsoft.com/office/officeart/2005/8/layout/chevron1"/>
    <dgm:cxn modelId="{19AE405F-5ABF-C948-9DED-91D1D11C258B}" srcId="{730440BE-03C2-DE4E-B5CD-D4D15A1BFD73}" destId="{623B4D5E-5D3E-BE44-88B3-3B7A7F68CEEC}" srcOrd="0" destOrd="0" parTransId="{8F6C1AA8-A023-4448-A47F-F9B04FFE423E}" sibTransId="{8B2C37F2-A930-2743-9F7D-AFF3EF31B9EC}"/>
    <dgm:cxn modelId="{D16CCB38-0961-C641-9377-400336DD3483}" type="presParOf" srcId="{0DE8C19E-D04B-6244-9055-3F68B6587A6D}" destId="{6220D3C4-A9C3-6F46-84D2-1DFFA3011041}" srcOrd="0" destOrd="0" presId="urn:microsoft.com/office/officeart/2005/8/layout/chevron1"/>
    <dgm:cxn modelId="{90625897-1D59-8448-8334-BCD7F2248406}" type="presParOf" srcId="{0DE8C19E-D04B-6244-9055-3F68B6587A6D}" destId="{7AEA2601-C585-FB4E-9493-9B59E8611DE5}" srcOrd="1" destOrd="0" presId="urn:microsoft.com/office/officeart/2005/8/layout/chevron1"/>
    <dgm:cxn modelId="{AF0BDBED-0131-EC46-B558-B2394C2C86F6}" type="presParOf" srcId="{0DE8C19E-D04B-6244-9055-3F68B6587A6D}" destId="{982B749D-78F1-4342-885E-6FFDA1C4E401}" srcOrd="2" destOrd="0" presId="urn:microsoft.com/office/officeart/2005/8/layout/chevron1"/>
    <dgm:cxn modelId="{9F4741BA-1B8A-6B4E-9856-2B840A6F1310}" type="presParOf" srcId="{0DE8C19E-D04B-6244-9055-3F68B6587A6D}" destId="{6D1E9D2F-0A1F-104D-8C70-599CA98C7B52}" srcOrd="3" destOrd="0" presId="urn:microsoft.com/office/officeart/2005/8/layout/chevron1"/>
    <dgm:cxn modelId="{70CE7F89-3FB4-2448-8C6F-0FE74FB72BE3}" type="presParOf" srcId="{0DE8C19E-D04B-6244-9055-3F68B6587A6D}" destId="{30FEEBF4-6D2F-C740-BCF0-2A5E2DBBDA63}" srcOrd="4" destOrd="0" presId="urn:microsoft.com/office/officeart/2005/8/layout/chevron1"/>
    <dgm:cxn modelId="{DE955AE2-558B-AC43-BAAB-BFE91B86075F}" type="presParOf" srcId="{0DE8C19E-D04B-6244-9055-3F68B6587A6D}" destId="{D82B823A-C6B9-704A-B456-7ACCEFABBCB9}" srcOrd="5" destOrd="0" presId="urn:microsoft.com/office/officeart/2005/8/layout/chevron1"/>
    <dgm:cxn modelId="{ABA41C29-9500-9E4D-A301-B9FD6D58D007}" type="presParOf" srcId="{0DE8C19E-D04B-6244-9055-3F68B6587A6D}" destId="{C6C9404C-CECB-EC46-BD3D-E05BA16A81B8}" srcOrd="6" destOrd="0" presId="urn:microsoft.com/office/officeart/2005/8/layout/chevron1"/>
    <dgm:cxn modelId="{82E1FC67-F7A2-A044-8549-A7149022DCF5}" type="presParOf" srcId="{0DE8C19E-D04B-6244-9055-3F68B6587A6D}" destId="{B4C8B2C4-A5CA-AB47-8AAB-4BF91EB3ABD8}" srcOrd="7" destOrd="0" presId="urn:microsoft.com/office/officeart/2005/8/layout/chevron1"/>
    <dgm:cxn modelId="{206DDF17-41BE-1149-B878-DDDBA4B4E699}" type="presParOf" srcId="{0DE8C19E-D04B-6244-9055-3F68B6587A6D}" destId="{3D3F7EFC-D953-3641-92DC-9870CC114D3E}"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30440BE-03C2-DE4E-B5CD-D4D15A1BFD73}" type="doc">
      <dgm:prSet loTypeId="urn:microsoft.com/office/officeart/2005/8/layout/chevron1" loCatId="" qsTypeId="urn:microsoft.com/office/officeart/2005/8/quickstyle/simple4" qsCatId="simple" csTypeId="urn:microsoft.com/office/officeart/2005/8/colors/colorful1#6" csCatId="colorful" phldr="1"/>
      <dgm:spPr/>
    </dgm:pt>
    <dgm:pt modelId="{623B4D5E-5D3E-BE44-88B3-3B7A7F68CEEC}">
      <dgm:prSet phldrT="[Text]"/>
      <dgm:spPr>
        <a:solidFill>
          <a:srgbClr val="D9D9D9"/>
        </a:solidFill>
      </dgm:spPr>
      <dgm:t>
        <a:bodyPr/>
        <a:lstStyle/>
        <a:p>
          <a:r>
            <a:rPr lang="en-US" dirty="0" smtClean="0">
              <a:solidFill>
                <a:srgbClr val="000000"/>
              </a:solidFill>
            </a:rPr>
            <a:t>Content and language</a:t>
          </a:r>
          <a:endParaRPr lang="en-US" dirty="0">
            <a:solidFill>
              <a:srgbClr val="000000"/>
            </a:solidFill>
          </a:endParaRPr>
        </a:p>
      </dgm:t>
    </dgm:pt>
    <dgm:pt modelId="{8F6C1AA8-A023-4448-A47F-F9B04FFE423E}" type="parTrans" cxnId="{19AE405F-5ABF-C948-9DED-91D1D11C258B}">
      <dgm:prSet/>
      <dgm:spPr/>
      <dgm:t>
        <a:bodyPr/>
        <a:lstStyle/>
        <a:p>
          <a:endParaRPr lang="en-US">
            <a:solidFill>
              <a:srgbClr val="000000"/>
            </a:solidFill>
          </a:endParaRPr>
        </a:p>
      </dgm:t>
    </dgm:pt>
    <dgm:pt modelId="{8B2C37F2-A930-2743-9F7D-AFF3EF31B9EC}" type="sibTrans" cxnId="{19AE405F-5ABF-C948-9DED-91D1D11C258B}">
      <dgm:prSet/>
      <dgm:spPr/>
      <dgm:t>
        <a:bodyPr/>
        <a:lstStyle/>
        <a:p>
          <a:endParaRPr lang="en-US">
            <a:solidFill>
              <a:srgbClr val="000000"/>
            </a:solidFill>
          </a:endParaRPr>
        </a:p>
      </dgm:t>
    </dgm:pt>
    <dgm:pt modelId="{5A3BFC75-BBCA-C74B-9939-D6DBA045CC13}">
      <dgm:prSet phldrT="[Text]"/>
      <dgm:spPr>
        <a:solidFill>
          <a:srgbClr val="D9D9D9"/>
        </a:solidFill>
      </dgm:spPr>
      <dgm:t>
        <a:bodyPr/>
        <a:lstStyle/>
        <a:p>
          <a:r>
            <a:rPr lang="en-US" dirty="0" smtClean="0">
              <a:solidFill>
                <a:srgbClr val="000000"/>
              </a:solidFill>
            </a:rPr>
            <a:t>Comprehensible</a:t>
          </a:r>
          <a:endParaRPr lang="en-US" dirty="0">
            <a:solidFill>
              <a:srgbClr val="000000"/>
            </a:solidFill>
          </a:endParaRPr>
        </a:p>
      </dgm:t>
    </dgm:pt>
    <dgm:pt modelId="{57BF8BC4-9E61-A64B-89D3-7A80EB602AF8}" type="parTrans" cxnId="{367BEFD9-6390-D043-A47A-2AEF7E4737E7}">
      <dgm:prSet/>
      <dgm:spPr/>
      <dgm:t>
        <a:bodyPr/>
        <a:lstStyle/>
        <a:p>
          <a:endParaRPr lang="en-US">
            <a:solidFill>
              <a:srgbClr val="000000"/>
            </a:solidFill>
          </a:endParaRPr>
        </a:p>
      </dgm:t>
    </dgm:pt>
    <dgm:pt modelId="{1D469B2A-24B3-3B4D-B5D0-29B35A8B3F43}" type="sibTrans" cxnId="{367BEFD9-6390-D043-A47A-2AEF7E4737E7}">
      <dgm:prSet/>
      <dgm:spPr/>
      <dgm:t>
        <a:bodyPr/>
        <a:lstStyle/>
        <a:p>
          <a:endParaRPr lang="en-US">
            <a:solidFill>
              <a:srgbClr val="000000"/>
            </a:solidFill>
          </a:endParaRPr>
        </a:p>
      </dgm:t>
    </dgm:pt>
    <dgm:pt modelId="{046611E0-8458-7945-A53A-2B7C99A74F00}">
      <dgm:prSet phldrT="[Text]"/>
      <dgm:spPr>
        <a:solidFill>
          <a:srgbClr val="D9D9D9"/>
        </a:solidFill>
      </dgm:spPr>
      <dgm:t>
        <a:bodyPr/>
        <a:lstStyle/>
        <a:p>
          <a:r>
            <a:rPr lang="en-US" dirty="0" smtClean="0">
              <a:solidFill>
                <a:srgbClr val="000000"/>
              </a:solidFill>
            </a:rPr>
            <a:t>Vocabulary</a:t>
          </a:r>
          <a:endParaRPr lang="en-US" dirty="0">
            <a:solidFill>
              <a:srgbClr val="000000"/>
            </a:solidFill>
          </a:endParaRPr>
        </a:p>
      </dgm:t>
    </dgm:pt>
    <dgm:pt modelId="{F63261CC-6756-E740-9C18-B104F2FAF530}" type="parTrans" cxnId="{0E763E20-32CB-E44D-90B9-4947B352824B}">
      <dgm:prSet/>
      <dgm:spPr/>
      <dgm:t>
        <a:bodyPr/>
        <a:lstStyle/>
        <a:p>
          <a:endParaRPr lang="en-US">
            <a:solidFill>
              <a:srgbClr val="000000"/>
            </a:solidFill>
          </a:endParaRPr>
        </a:p>
      </dgm:t>
    </dgm:pt>
    <dgm:pt modelId="{796246C3-E556-3744-983D-5ED2FA046CE8}" type="sibTrans" cxnId="{0E763E20-32CB-E44D-90B9-4947B352824B}">
      <dgm:prSet/>
      <dgm:spPr/>
      <dgm:t>
        <a:bodyPr/>
        <a:lstStyle/>
        <a:p>
          <a:endParaRPr lang="en-US">
            <a:solidFill>
              <a:srgbClr val="000000"/>
            </a:solidFill>
          </a:endParaRPr>
        </a:p>
      </dgm:t>
    </dgm:pt>
    <dgm:pt modelId="{E64F5C3F-4542-AC4A-AE47-41F54D91DC29}">
      <dgm:prSet phldrT="[Text]"/>
      <dgm:spPr>
        <a:solidFill>
          <a:srgbClr val="D9D9D9"/>
        </a:solidFill>
      </dgm:spPr>
      <dgm:t>
        <a:bodyPr/>
        <a:lstStyle/>
        <a:p>
          <a:r>
            <a:rPr lang="en-US" dirty="0" smtClean="0">
              <a:solidFill>
                <a:srgbClr val="000000"/>
              </a:solidFill>
            </a:rPr>
            <a:t>Building background</a:t>
          </a:r>
          <a:endParaRPr lang="en-US" dirty="0">
            <a:solidFill>
              <a:srgbClr val="000000"/>
            </a:solidFill>
          </a:endParaRPr>
        </a:p>
      </dgm:t>
    </dgm:pt>
    <dgm:pt modelId="{2B4FADAC-5AEB-B541-8F7E-1E3ACDCA0A05}" type="parTrans" cxnId="{C649A5AF-99FE-2447-B531-AE6080B7EAAD}">
      <dgm:prSet/>
      <dgm:spPr/>
      <dgm:t>
        <a:bodyPr/>
        <a:lstStyle/>
        <a:p>
          <a:endParaRPr lang="en-US">
            <a:solidFill>
              <a:srgbClr val="000000"/>
            </a:solidFill>
          </a:endParaRPr>
        </a:p>
      </dgm:t>
    </dgm:pt>
    <dgm:pt modelId="{1984A743-B018-D545-B43F-596329AE1812}" type="sibTrans" cxnId="{C649A5AF-99FE-2447-B531-AE6080B7EAAD}">
      <dgm:prSet/>
      <dgm:spPr/>
      <dgm:t>
        <a:bodyPr/>
        <a:lstStyle/>
        <a:p>
          <a:endParaRPr lang="en-US">
            <a:solidFill>
              <a:srgbClr val="000000"/>
            </a:solidFill>
          </a:endParaRPr>
        </a:p>
      </dgm:t>
    </dgm:pt>
    <dgm:pt modelId="{947DADD0-4A67-6E4C-B948-5125CCA56E87}">
      <dgm:prSet phldrT="[Text]"/>
      <dgm:spPr/>
      <dgm:t>
        <a:bodyPr/>
        <a:lstStyle/>
        <a:p>
          <a:r>
            <a:rPr lang="en-US" dirty="0" smtClean="0">
              <a:solidFill>
                <a:srgbClr val="000000"/>
              </a:solidFill>
            </a:rPr>
            <a:t>Authentic outcomes</a:t>
          </a:r>
          <a:endParaRPr lang="en-US" dirty="0">
            <a:solidFill>
              <a:srgbClr val="000000"/>
            </a:solidFill>
          </a:endParaRPr>
        </a:p>
      </dgm:t>
    </dgm:pt>
    <dgm:pt modelId="{D2BFED33-2839-D541-8EBE-EC4BA15370F2}" type="parTrans" cxnId="{A48BE2DE-6481-3041-9FBC-06382516C005}">
      <dgm:prSet/>
      <dgm:spPr/>
      <dgm:t>
        <a:bodyPr/>
        <a:lstStyle/>
        <a:p>
          <a:endParaRPr lang="en-US">
            <a:solidFill>
              <a:srgbClr val="000000"/>
            </a:solidFill>
          </a:endParaRPr>
        </a:p>
      </dgm:t>
    </dgm:pt>
    <dgm:pt modelId="{D80F7B09-E0AF-7B40-93FC-BFE2F5562D6E}" type="sibTrans" cxnId="{A48BE2DE-6481-3041-9FBC-06382516C005}">
      <dgm:prSet/>
      <dgm:spPr/>
      <dgm:t>
        <a:bodyPr/>
        <a:lstStyle/>
        <a:p>
          <a:endParaRPr lang="en-US">
            <a:solidFill>
              <a:srgbClr val="000000"/>
            </a:solidFill>
          </a:endParaRPr>
        </a:p>
      </dgm:t>
    </dgm:pt>
    <dgm:pt modelId="{0DE8C19E-D04B-6244-9055-3F68B6587A6D}" type="pres">
      <dgm:prSet presAssocID="{730440BE-03C2-DE4E-B5CD-D4D15A1BFD73}" presName="Name0" presStyleCnt="0">
        <dgm:presLayoutVars>
          <dgm:dir/>
          <dgm:animLvl val="lvl"/>
          <dgm:resizeHandles val="exact"/>
        </dgm:presLayoutVars>
      </dgm:prSet>
      <dgm:spPr/>
    </dgm:pt>
    <dgm:pt modelId="{6220D3C4-A9C3-6F46-84D2-1DFFA3011041}" type="pres">
      <dgm:prSet presAssocID="{623B4D5E-5D3E-BE44-88B3-3B7A7F68CEEC}" presName="parTxOnly" presStyleLbl="node1" presStyleIdx="0" presStyleCnt="5">
        <dgm:presLayoutVars>
          <dgm:chMax val="0"/>
          <dgm:chPref val="0"/>
          <dgm:bulletEnabled val="1"/>
        </dgm:presLayoutVars>
      </dgm:prSet>
      <dgm:spPr/>
      <dgm:t>
        <a:bodyPr/>
        <a:lstStyle/>
        <a:p>
          <a:endParaRPr lang="en-US"/>
        </a:p>
      </dgm:t>
    </dgm:pt>
    <dgm:pt modelId="{7AEA2601-C585-FB4E-9493-9B59E8611DE5}" type="pres">
      <dgm:prSet presAssocID="{8B2C37F2-A930-2743-9F7D-AFF3EF31B9EC}" presName="parTxOnlySpace" presStyleCnt="0"/>
      <dgm:spPr/>
    </dgm:pt>
    <dgm:pt modelId="{982B749D-78F1-4342-885E-6FFDA1C4E401}" type="pres">
      <dgm:prSet presAssocID="{5A3BFC75-BBCA-C74B-9939-D6DBA045CC13}" presName="parTxOnly" presStyleLbl="node1" presStyleIdx="1" presStyleCnt="5">
        <dgm:presLayoutVars>
          <dgm:chMax val="0"/>
          <dgm:chPref val="0"/>
          <dgm:bulletEnabled val="1"/>
        </dgm:presLayoutVars>
      </dgm:prSet>
      <dgm:spPr/>
      <dgm:t>
        <a:bodyPr/>
        <a:lstStyle/>
        <a:p>
          <a:endParaRPr lang="en-US"/>
        </a:p>
      </dgm:t>
    </dgm:pt>
    <dgm:pt modelId="{6D1E9D2F-0A1F-104D-8C70-599CA98C7B52}" type="pres">
      <dgm:prSet presAssocID="{1D469B2A-24B3-3B4D-B5D0-29B35A8B3F43}" presName="parTxOnlySpace" presStyleCnt="0"/>
      <dgm:spPr/>
    </dgm:pt>
    <dgm:pt modelId="{30FEEBF4-6D2F-C740-BCF0-2A5E2DBBDA63}" type="pres">
      <dgm:prSet presAssocID="{046611E0-8458-7945-A53A-2B7C99A74F00}" presName="parTxOnly" presStyleLbl="node1" presStyleIdx="2" presStyleCnt="5">
        <dgm:presLayoutVars>
          <dgm:chMax val="0"/>
          <dgm:chPref val="0"/>
          <dgm:bulletEnabled val="1"/>
        </dgm:presLayoutVars>
      </dgm:prSet>
      <dgm:spPr/>
      <dgm:t>
        <a:bodyPr/>
        <a:lstStyle/>
        <a:p>
          <a:endParaRPr lang="en-US"/>
        </a:p>
      </dgm:t>
    </dgm:pt>
    <dgm:pt modelId="{D82B823A-C6B9-704A-B456-7ACCEFABBCB9}" type="pres">
      <dgm:prSet presAssocID="{796246C3-E556-3744-983D-5ED2FA046CE8}" presName="parTxOnlySpace" presStyleCnt="0"/>
      <dgm:spPr/>
    </dgm:pt>
    <dgm:pt modelId="{C6C9404C-CECB-EC46-BD3D-E05BA16A81B8}" type="pres">
      <dgm:prSet presAssocID="{E64F5C3F-4542-AC4A-AE47-41F54D91DC29}" presName="parTxOnly" presStyleLbl="node1" presStyleIdx="3" presStyleCnt="5">
        <dgm:presLayoutVars>
          <dgm:chMax val="0"/>
          <dgm:chPref val="0"/>
          <dgm:bulletEnabled val="1"/>
        </dgm:presLayoutVars>
      </dgm:prSet>
      <dgm:spPr/>
      <dgm:t>
        <a:bodyPr/>
        <a:lstStyle/>
        <a:p>
          <a:endParaRPr lang="en-US"/>
        </a:p>
      </dgm:t>
    </dgm:pt>
    <dgm:pt modelId="{B4C8B2C4-A5CA-AB47-8AAB-4BF91EB3ABD8}" type="pres">
      <dgm:prSet presAssocID="{1984A743-B018-D545-B43F-596329AE1812}" presName="parTxOnlySpace" presStyleCnt="0"/>
      <dgm:spPr/>
    </dgm:pt>
    <dgm:pt modelId="{3D3F7EFC-D953-3641-92DC-9870CC114D3E}" type="pres">
      <dgm:prSet presAssocID="{947DADD0-4A67-6E4C-B948-5125CCA56E87}" presName="parTxOnly" presStyleLbl="node1" presStyleIdx="4" presStyleCnt="5">
        <dgm:presLayoutVars>
          <dgm:chMax val="0"/>
          <dgm:chPref val="0"/>
          <dgm:bulletEnabled val="1"/>
        </dgm:presLayoutVars>
      </dgm:prSet>
      <dgm:spPr/>
      <dgm:t>
        <a:bodyPr/>
        <a:lstStyle/>
        <a:p>
          <a:endParaRPr lang="en-US"/>
        </a:p>
      </dgm:t>
    </dgm:pt>
  </dgm:ptLst>
  <dgm:cxnLst>
    <dgm:cxn modelId="{F6EE6362-1F39-A54B-B356-81BCD4EC75EE}" type="presOf" srcId="{947DADD0-4A67-6E4C-B948-5125CCA56E87}" destId="{3D3F7EFC-D953-3641-92DC-9870CC114D3E}" srcOrd="0" destOrd="0" presId="urn:microsoft.com/office/officeart/2005/8/layout/chevron1"/>
    <dgm:cxn modelId="{A48BE2DE-6481-3041-9FBC-06382516C005}" srcId="{730440BE-03C2-DE4E-B5CD-D4D15A1BFD73}" destId="{947DADD0-4A67-6E4C-B948-5125CCA56E87}" srcOrd="4" destOrd="0" parTransId="{D2BFED33-2839-D541-8EBE-EC4BA15370F2}" sibTransId="{D80F7B09-E0AF-7B40-93FC-BFE2F5562D6E}"/>
    <dgm:cxn modelId="{0E763E20-32CB-E44D-90B9-4947B352824B}" srcId="{730440BE-03C2-DE4E-B5CD-D4D15A1BFD73}" destId="{046611E0-8458-7945-A53A-2B7C99A74F00}" srcOrd="2" destOrd="0" parTransId="{F63261CC-6756-E740-9C18-B104F2FAF530}" sibTransId="{796246C3-E556-3744-983D-5ED2FA046CE8}"/>
    <dgm:cxn modelId="{43A506C9-F407-8E49-8B4B-A92818466BAE}" type="presOf" srcId="{046611E0-8458-7945-A53A-2B7C99A74F00}" destId="{30FEEBF4-6D2F-C740-BCF0-2A5E2DBBDA63}" srcOrd="0" destOrd="0" presId="urn:microsoft.com/office/officeart/2005/8/layout/chevron1"/>
    <dgm:cxn modelId="{367BEFD9-6390-D043-A47A-2AEF7E4737E7}" srcId="{730440BE-03C2-DE4E-B5CD-D4D15A1BFD73}" destId="{5A3BFC75-BBCA-C74B-9939-D6DBA045CC13}" srcOrd="1" destOrd="0" parTransId="{57BF8BC4-9E61-A64B-89D3-7A80EB602AF8}" sibTransId="{1D469B2A-24B3-3B4D-B5D0-29B35A8B3F43}"/>
    <dgm:cxn modelId="{C649A5AF-99FE-2447-B531-AE6080B7EAAD}" srcId="{730440BE-03C2-DE4E-B5CD-D4D15A1BFD73}" destId="{E64F5C3F-4542-AC4A-AE47-41F54D91DC29}" srcOrd="3" destOrd="0" parTransId="{2B4FADAC-5AEB-B541-8F7E-1E3ACDCA0A05}" sibTransId="{1984A743-B018-D545-B43F-596329AE1812}"/>
    <dgm:cxn modelId="{BD173422-B638-6241-BC37-4E12C46F4161}" type="presOf" srcId="{5A3BFC75-BBCA-C74B-9939-D6DBA045CC13}" destId="{982B749D-78F1-4342-885E-6FFDA1C4E401}" srcOrd="0" destOrd="0" presId="urn:microsoft.com/office/officeart/2005/8/layout/chevron1"/>
    <dgm:cxn modelId="{80ED2ADD-3D34-7B44-9501-FBB8EE9CB4A1}" type="presOf" srcId="{E64F5C3F-4542-AC4A-AE47-41F54D91DC29}" destId="{C6C9404C-CECB-EC46-BD3D-E05BA16A81B8}" srcOrd="0" destOrd="0" presId="urn:microsoft.com/office/officeart/2005/8/layout/chevron1"/>
    <dgm:cxn modelId="{3CF14C4F-E568-204A-B5D3-9E3A43A3B625}" type="presOf" srcId="{730440BE-03C2-DE4E-B5CD-D4D15A1BFD73}" destId="{0DE8C19E-D04B-6244-9055-3F68B6587A6D}" srcOrd="0" destOrd="0" presId="urn:microsoft.com/office/officeart/2005/8/layout/chevron1"/>
    <dgm:cxn modelId="{987C73C8-F44A-5944-95FC-D07EFFF3F35A}" type="presOf" srcId="{623B4D5E-5D3E-BE44-88B3-3B7A7F68CEEC}" destId="{6220D3C4-A9C3-6F46-84D2-1DFFA3011041}" srcOrd="0" destOrd="0" presId="urn:microsoft.com/office/officeart/2005/8/layout/chevron1"/>
    <dgm:cxn modelId="{19AE405F-5ABF-C948-9DED-91D1D11C258B}" srcId="{730440BE-03C2-DE4E-B5CD-D4D15A1BFD73}" destId="{623B4D5E-5D3E-BE44-88B3-3B7A7F68CEEC}" srcOrd="0" destOrd="0" parTransId="{8F6C1AA8-A023-4448-A47F-F9B04FFE423E}" sibTransId="{8B2C37F2-A930-2743-9F7D-AFF3EF31B9EC}"/>
    <dgm:cxn modelId="{82EC8511-DDC5-D145-B728-A67D5303F5A5}" type="presParOf" srcId="{0DE8C19E-D04B-6244-9055-3F68B6587A6D}" destId="{6220D3C4-A9C3-6F46-84D2-1DFFA3011041}" srcOrd="0" destOrd="0" presId="urn:microsoft.com/office/officeart/2005/8/layout/chevron1"/>
    <dgm:cxn modelId="{7AA4A60C-0BFE-D147-A328-3DDAC91956CD}" type="presParOf" srcId="{0DE8C19E-D04B-6244-9055-3F68B6587A6D}" destId="{7AEA2601-C585-FB4E-9493-9B59E8611DE5}" srcOrd="1" destOrd="0" presId="urn:microsoft.com/office/officeart/2005/8/layout/chevron1"/>
    <dgm:cxn modelId="{54778E54-3983-6B42-A81C-E548A421ADB6}" type="presParOf" srcId="{0DE8C19E-D04B-6244-9055-3F68B6587A6D}" destId="{982B749D-78F1-4342-885E-6FFDA1C4E401}" srcOrd="2" destOrd="0" presId="urn:microsoft.com/office/officeart/2005/8/layout/chevron1"/>
    <dgm:cxn modelId="{1CF688FD-FE7B-FC4B-90BE-49E5F322D76E}" type="presParOf" srcId="{0DE8C19E-D04B-6244-9055-3F68B6587A6D}" destId="{6D1E9D2F-0A1F-104D-8C70-599CA98C7B52}" srcOrd="3" destOrd="0" presId="urn:microsoft.com/office/officeart/2005/8/layout/chevron1"/>
    <dgm:cxn modelId="{23DF3A5D-9372-F548-9BB0-681BA60152AD}" type="presParOf" srcId="{0DE8C19E-D04B-6244-9055-3F68B6587A6D}" destId="{30FEEBF4-6D2F-C740-BCF0-2A5E2DBBDA63}" srcOrd="4" destOrd="0" presId="urn:microsoft.com/office/officeart/2005/8/layout/chevron1"/>
    <dgm:cxn modelId="{D1EA2E22-6FAA-2C4A-86BF-7267D2FFFEAA}" type="presParOf" srcId="{0DE8C19E-D04B-6244-9055-3F68B6587A6D}" destId="{D82B823A-C6B9-704A-B456-7ACCEFABBCB9}" srcOrd="5" destOrd="0" presId="urn:microsoft.com/office/officeart/2005/8/layout/chevron1"/>
    <dgm:cxn modelId="{8B747B57-4E54-844C-B77B-17CE23E693D0}" type="presParOf" srcId="{0DE8C19E-D04B-6244-9055-3F68B6587A6D}" destId="{C6C9404C-CECB-EC46-BD3D-E05BA16A81B8}" srcOrd="6" destOrd="0" presId="urn:microsoft.com/office/officeart/2005/8/layout/chevron1"/>
    <dgm:cxn modelId="{379965E4-7724-3749-A8A2-EE7BD52478DC}" type="presParOf" srcId="{0DE8C19E-D04B-6244-9055-3F68B6587A6D}" destId="{B4C8B2C4-A5CA-AB47-8AAB-4BF91EB3ABD8}" srcOrd="7" destOrd="0" presId="urn:microsoft.com/office/officeart/2005/8/layout/chevron1"/>
    <dgm:cxn modelId="{E7064DC9-790F-FD42-BDF8-CBE34A6133D4}" type="presParOf" srcId="{0DE8C19E-D04B-6244-9055-3F68B6587A6D}" destId="{3D3F7EFC-D953-3641-92DC-9870CC114D3E}" srcOrd="8"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30440BE-03C2-DE4E-B5CD-D4D15A1BFD73}" type="doc">
      <dgm:prSet loTypeId="urn:microsoft.com/office/officeart/2005/8/layout/chevron1" loCatId="" qsTypeId="urn:microsoft.com/office/officeart/2005/8/quickstyle/simple4" qsCatId="simple" csTypeId="urn:microsoft.com/office/officeart/2005/8/colors/colorful1#1" csCatId="colorful" phldr="1"/>
      <dgm:spPr/>
    </dgm:pt>
    <dgm:pt modelId="{623B4D5E-5D3E-BE44-88B3-3B7A7F68CEEC}">
      <dgm:prSet phldrT="[Text]"/>
      <dgm:spPr/>
      <dgm:t>
        <a:bodyPr/>
        <a:lstStyle/>
        <a:p>
          <a:r>
            <a:rPr lang="en-US" dirty="0" smtClean="0">
              <a:solidFill>
                <a:srgbClr val="000000"/>
              </a:solidFill>
            </a:rPr>
            <a:t>Content and language</a:t>
          </a:r>
          <a:endParaRPr lang="en-US" dirty="0">
            <a:solidFill>
              <a:srgbClr val="000000"/>
            </a:solidFill>
          </a:endParaRPr>
        </a:p>
      </dgm:t>
    </dgm:pt>
    <dgm:pt modelId="{8F6C1AA8-A023-4448-A47F-F9B04FFE423E}" type="parTrans" cxnId="{19AE405F-5ABF-C948-9DED-91D1D11C258B}">
      <dgm:prSet/>
      <dgm:spPr/>
      <dgm:t>
        <a:bodyPr/>
        <a:lstStyle/>
        <a:p>
          <a:endParaRPr lang="en-US">
            <a:solidFill>
              <a:srgbClr val="000000"/>
            </a:solidFill>
          </a:endParaRPr>
        </a:p>
      </dgm:t>
    </dgm:pt>
    <dgm:pt modelId="{8B2C37F2-A930-2743-9F7D-AFF3EF31B9EC}" type="sibTrans" cxnId="{19AE405F-5ABF-C948-9DED-91D1D11C258B}">
      <dgm:prSet/>
      <dgm:spPr/>
      <dgm:t>
        <a:bodyPr/>
        <a:lstStyle/>
        <a:p>
          <a:endParaRPr lang="en-US">
            <a:solidFill>
              <a:srgbClr val="000000"/>
            </a:solidFill>
          </a:endParaRPr>
        </a:p>
      </dgm:t>
    </dgm:pt>
    <dgm:pt modelId="{5A3BFC75-BBCA-C74B-9939-D6DBA045CC13}">
      <dgm:prSet phldrT="[Text]"/>
      <dgm:spPr/>
      <dgm:t>
        <a:bodyPr/>
        <a:lstStyle/>
        <a:p>
          <a:r>
            <a:rPr lang="en-US" dirty="0" smtClean="0">
              <a:solidFill>
                <a:srgbClr val="000000"/>
              </a:solidFill>
            </a:rPr>
            <a:t>Comprehensible</a:t>
          </a:r>
          <a:endParaRPr lang="en-US" dirty="0">
            <a:solidFill>
              <a:srgbClr val="000000"/>
            </a:solidFill>
          </a:endParaRPr>
        </a:p>
      </dgm:t>
    </dgm:pt>
    <dgm:pt modelId="{57BF8BC4-9E61-A64B-89D3-7A80EB602AF8}" type="parTrans" cxnId="{367BEFD9-6390-D043-A47A-2AEF7E4737E7}">
      <dgm:prSet/>
      <dgm:spPr/>
      <dgm:t>
        <a:bodyPr/>
        <a:lstStyle/>
        <a:p>
          <a:endParaRPr lang="en-US">
            <a:solidFill>
              <a:srgbClr val="000000"/>
            </a:solidFill>
          </a:endParaRPr>
        </a:p>
      </dgm:t>
    </dgm:pt>
    <dgm:pt modelId="{1D469B2A-24B3-3B4D-B5D0-29B35A8B3F43}" type="sibTrans" cxnId="{367BEFD9-6390-D043-A47A-2AEF7E4737E7}">
      <dgm:prSet/>
      <dgm:spPr/>
      <dgm:t>
        <a:bodyPr/>
        <a:lstStyle/>
        <a:p>
          <a:endParaRPr lang="en-US">
            <a:solidFill>
              <a:srgbClr val="000000"/>
            </a:solidFill>
          </a:endParaRPr>
        </a:p>
      </dgm:t>
    </dgm:pt>
    <dgm:pt modelId="{046611E0-8458-7945-A53A-2B7C99A74F00}">
      <dgm:prSet phldrT="[Text]"/>
      <dgm:spPr/>
      <dgm:t>
        <a:bodyPr/>
        <a:lstStyle/>
        <a:p>
          <a:r>
            <a:rPr lang="en-US" dirty="0" smtClean="0">
              <a:solidFill>
                <a:srgbClr val="000000"/>
              </a:solidFill>
            </a:rPr>
            <a:t>Vocabulary</a:t>
          </a:r>
          <a:endParaRPr lang="en-US" dirty="0">
            <a:solidFill>
              <a:srgbClr val="000000"/>
            </a:solidFill>
          </a:endParaRPr>
        </a:p>
      </dgm:t>
    </dgm:pt>
    <dgm:pt modelId="{F63261CC-6756-E740-9C18-B104F2FAF530}" type="parTrans" cxnId="{0E763E20-32CB-E44D-90B9-4947B352824B}">
      <dgm:prSet/>
      <dgm:spPr/>
      <dgm:t>
        <a:bodyPr/>
        <a:lstStyle/>
        <a:p>
          <a:endParaRPr lang="en-US">
            <a:solidFill>
              <a:srgbClr val="000000"/>
            </a:solidFill>
          </a:endParaRPr>
        </a:p>
      </dgm:t>
    </dgm:pt>
    <dgm:pt modelId="{796246C3-E556-3744-983D-5ED2FA046CE8}" type="sibTrans" cxnId="{0E763E20-32CB-E44D-90B9-4947B352824B}">
      <dgm:prSet/>
      <dgm:spPr/>
      <dgm:t>
        <a:bodyPr/>
        <a:lstStyle/>
        <a:p>
          <a:endParaRPr lang="en-US">
            <a:solidFill>
              <a:srgbClr val="000000"/>
            </a:solidFill>
          </a:endParaRPr>
        </a:p>
      </dgm:t>
    </dgm:pt>
    <dgm:pt modelId="{E64F5C3F-4542-AC4A-AE47-41F54D91DC29}">
      <dgm:prSet phldrT="[Text]"/>
      <dgm:spPr/>
      <dgm:t>
        <a:bodyPr/>
        <a:lstStyle/>
        <a:p>
          <a:r>
            <a:rPr lang="en-US" dirty="0" smtClean="0">
              <a:solidFill>
                <a:srgbClr val="000000"/>
              </a:solidFill>
            </a:rPr>
            <a:t>Building background</a:t>
          </a:r>
          <a:endParaRPr lang="en-US" dirty="0">
            <a:solidFill>
              <a:srgbClr val="000000"/>
            </a:solidFill>
          </a:endParaRPr>
        </a:p>
      </dgm:t>
    </dgm:pt>
    <dgm:pt modelId="{2B4FADAC-5AEB-B541-8F7E-1E3ACDCA0A05}" type="parTrans" cxnId="{C649A5AF-99FE-2447-B531-AE6080B7EAAD}">
      <dgm:prSet/>
      <dgm:spPr/>
      <dgm:t>
        <a:bodyPr/>
        <a:lstStyle/>
        <a:p>
          <a:endParaRPr lang="en-US">
            <a:solidFill>
              <a:srgbClr val="000000"/>
            </a:solidFill>
          </a:endParaRPr>
        </a:p>
      </dgm:t>
    </dgm:pt>
    <dgm:pt modelId="{1984A743-B018-D545-B43F-596329AE1812}" type="sibTrans" cxnId="{C649A5AF-99FE-2447-B531-AE6080B7EAAD}">
      <dgm:prSet/>
      <dgm:spPr/>
      <dgm:t>
        <a:bodyPr/>
        <a:lstStyle/>
        <a:p>
          <a:endParaRPr lang="en-US">
            <a:solidFill>
              <a:srgbClr val="000000"/>
            </a:solidFill>
          </a:endParaRPr>
        </a:p>
      </dgm:t>
    </dgm:pt>
    <dgm:pt modelId="{947DADD0-4A67-6E4C-B948-5125CCA56E87}">
      <dgm:prSet phldrT="[Text]"/>
      <dgm:spPr/>
      <dgm:t>
        <a:bodyPr/>
        <a:lstStyle/>
        <a:p>
          <a:r>
            <a:rPr lang="en-US" dirty="0" smtClean="0">
              <a:solidFill>
                <a:srgbClr val="000000"/>
              </a:solidFill>
            </a:rPr>
            <a:t>Authentic outcomes</a:t>
          </a:r>
          <a:endParaRPr lang="en-US" dirty="0">
            <a:solidFill>
              <a:srgbClr val="000000"/>
            </a:solidFill>
          </a:endParaRPr>
        </a:p>
      </dgm:t>
    </dgm:pt>
    <dgm:pt modelId="{D2BFED33-2839-D541-8EBE-EC4BA15370F2}" type="parTrans" cxnId="{A48BE2DE-6481-3041-9FBC-06382516C005}">
      <dgm:prSet/>
      <dgm:spPr/>
      <dgm:t>
        <a:bodyPr/>
        <a:lstStyle/>
        <a:p>
          <a:endParaRPr lang="en-US">
            <a:solidFill>
              <a:srgbClr val="000000"/>
            </a:solidFill>
          </a:endParaRPr>
        </a:p>
      </dgm:t>
    </dgm:pt>
    <dgm:pt modelId="{D80F7B09-E0AF-7B40-93FC-BFE2F5562D6E}" type="sibTrans" cxnId="{A48BE2DE-6481-3041-9FBC-06382516C005}">
      <dgm:prSet/>
      <dgm:spPr/>
      <dgm:t>
        <a:bodyPr/>
        <a:lstStyle/>
        <a:p>
          <a:endParaRPr lang="en-US">
            <a:solidFill>
              <a:srgbClr val="000000"/>
            </a:solidFill>
          </a:endParaRPr>
        </a:p>
      </dgm:t>
    </dgm:pt>
    <dgm:pt modelId="{0DE8C19E-D04B-6244-9055-3F68B6587A6D}" type="pres">
      <dgm:prSet presAssocID="{730440BE-03C2-DE4E-B5CD-D4D15A1BFD73}" presName="Name0" presStyleCnt="0">
        <dgm:presLayoutVars>
          <dgm:dir/>
          <dgm:animLvl val="lvl"/>
          <dgm:resizeHandles val="exact"/>
        </dgm:presLayoutVars>
      </dgm:prSet>
      <dgm:spPr/>
    </dgm:pt>
    <dgm:pt modelId="{6220D3C4-A9C3-6F46-84D2-1DFFA3011041}" type="pres">
      <dgm:prSet presAssocID="{623B4D5E-5D3E-BE44-88B3-3B7A7F68CEEC}" presName="parTxOnly" presStyleLbl="node1" presStyleIdx="0" presStyleCnt="5" custLinFactNeighborX="-1123" custLinFactNeighborY="24880">
        <dgm:presLayoutVars>
          <dgm:chMax val="0"/>
          <dgm:chPref val="0"/>
          <dgm:bulletEnabled val="1"/>
        </dgm:presLayoutVars>
      </dgm:prSet>
      <dgm:spPr/>
      <dgm:t>
        <a:bodyPr/>
        <a:lstStyle/>
        <a:p>
          <a:endParaRPr lang="en-US"/>
        </a:p>
      </dgm:t>
    </dgm:pt>
    <dgm:pt modelId="{7AEA2601-C585-FB4E-9493-9B59E8611DE5}" type="pres">
      <dgm:prSet presAssocID="{8B2C37F2-A930-2743-9F7D-AFF3EF31B9EC}" presName="parTxOnlySpace" presStyleCnt="0"/>
      <dgm:spPr/>
    </dgm:pt>
    <dgm:pt modelId="{982B749D-78F1-4342-885E-6FFDA1C4E401}" type="pres">
      <dgm:prSet presAssocID="{5A3BFC75-BBCA-C74B-9939-D6DBA045CC13}" presName="parTxOnly" presStyleLbl="node1" presStyleIdx="1" presStyleCnt="5">
        <dgm:presLayoutVars>
          <dgm:chMax val="0"/>
          <dgm:chPref val="0"/>
          <dgm:bulletEnabled val="1"/>
        </dgm:presLayoutVars>
      </dgm:prSet>
      <dgm:spPr/>
      <dgm:t>
        <a:bodyPr/>
        <a:lstStyle/>
        <a:p>
          <a:endParaRPr lang="en-US"/>
        </a:p>
      </dgm:t>
    </dgm:pt>
    <dgm:pt modelId="{6D1E9D2F-0A1F-104D-8C70-599CA98C7B52}" type="pres">
      <dgm:prSet presAssocID="{1D469B2A-24B3-3B4D-B5D0-29B35A8B3F43}" presName="parTxOnlySpace" presStyleCnt="0"/>
      <dgm:spPr/>
    </dgm:pt>
    <dgm:pt modelId="{30FEEBF4-6D2F-C740-BCF0-2A5E2DBBDA63}" type="pres">
      <dgm:prSet presAssocID="{046611E0-8458-7945-A53A-2B7C99A74F00}" presName="parTxOnly" presStyleLbl="node1" presStyleIdx="2" presStyleCnt="5">
        <dgm:presLayoutVars>
          <dgm:chMax val="0"/>
          <dgm:chPref val="0"/>
          <dgm:bulletEnabled val="1"/>
        </dgm:presLayoutVars>
      </dgm:prSet>
      <dgm:spPr/>
      <dgm:t>
        <a:bodyPr/>
        <a:lstStyle/>
        <a:p>
          <a:endParaRPr lang="en-US"/>
        </a:p>
      </dgm:t>
    </dgm:pt>
    <dgm:pt modelId="{D82B823A-C6B9-704A-B456-7ACCEFABBCB9}" type="pres">
      <dgm:prSet presAssocID="{796246C3-E556-3744-983D-5ED2FA046CE8}" presName="parTxOnlySpace" presStyleCnt="0"/>
      <dgm:spPr/>
    </dgm:pt>
    <dgm:pt modelId="{C6C9404C-CECB-EC46-BD3D-E05BA16A81B8}" type="pres">
      <dgm:prSet presAssocID="{E64F5C3F-4542-AC4A-AE47-41F54D91DC29}" presName="parTxOnly" presStyleLbl="node1" presStyleIdx="3" presStyleCnt="5">
        <dgm:presLayoutVars>
          <dgm:chMax val="0"/>
          <dgm:chPref val="0"/>
          <dgm:bulletEnabled val="1"/>
        </dgm:presLayoutVars>
      </dgm:prSet>
      <dgm:spPr/>
      <dgm:t>
        <a:bodyPr/>
        <a:lstStyle/>
        <a:p>
          <a:endParaRPr lang="en-US"/>
        </a:p>
      </dgm:t>
    </dgm:pt>
    <dgm:pt modelId="{B4C8B2C4-A5CA-AB47-8AAB-4BF91EB3ABD8}" type="pres">
      <dgm:prSet presAssocID="{1984A743-B018-D545-B43F-596329AE1812}" presName="parTxOnlySpace" presStyleCnt="0"/>
      <dgm:spPr/>
    </dgm:pt>
    <dgm:pt modelId="{3D3F7EFC-D953-3641-92DC-9870CC114D3E}" type="pres">
      <dgm:prSet presAssocID="{947DADD0-4A67-6E4C-B948-5125CCA56E87}" presName="parTxOnly" presStyleLbl="node1" presStyleIdx="4" presStyleCnt="5">
        <dgm:presLayoutVars>
          <dgm:chMax val="0"/>
          <dgm:chPref val="0"/>
          <dgm:bulletEnabled val="1"/>
        </dgm:presLayoutVars>
      </dgm:prSet>
      <dgm:spPr/>
      <dgm:t>
        <a:bodyPr/>
        <a:lstStyle/>
        <a:p>
          <a:endParaRPr lang="en-US"/>
        </a:p>
      </dgm:t>
    </dgm:pt>
  </dgm:ptLst>
  <dgm:cxnLst>
    <dgm:cxn modelId="{740F0C20-A5EC-BE4A-A3E0-2103A1178114}" type="presOf" srcId="{5A3BFC75-BBCA-C74B-9939-D6DBA045CC13}" destId="{982B749D-78F1-4342-885E-6FFDA1C4E401}" srcOrd="0" destOrd="0" presId="urn:microsoft.com/office/officeart/2005/8/layout/chevron1"/>
    <dgm:cxn modelId="{A48BE2DE-6481-3041-9FBC-06382516C005}" srcId="{730440BE-03C2-DE4E-B5CD-D4D15A1BFD73}" destId="{947DADD0-4A67-6E4C-B948-5125CCA56E87}" srcOrd="4" destOrd="0" parTransId="{D2BFED33-2839-D541-8EBE-EC4BA15370F2}" sibTransId="{D80F7B09-E0AF-7B40-93FC-BFE2F5562D6E}"/>
    <dgm:cxn modelId="{0E763E20-32CB-E44D-90B9-4947B352824B}" srcId="{730440BE-03C2-DE4E-B5CD-D4D15A1BFD73}" destId="{046611E0-8458-7945-A53A-2B7C99A74F00}" srcOrd="2" destOrd="0" parTransId="{F63261CC-6756-E740-9C18-B104F2FAF530}" sibTransId="{796246C3-E556-3744-983D-5ED2FA046CE8}"/>
    <dgm:cxn modelId="{367BEFD9-6390-D043-A47A-2AEF7E4737E7}" srcId="{730440BE-03C2-DE4E-B5CD-D4D15A1BFD73}" destId="{5A3BFC75-BBCA-C74B-9939-D6DBA045CC13}" srcOrd="1" destOrd="0" parTransId="{57BF8BC4-9E61-A64B-89D3-7A80EB602AF8}" sibTransId="{1D469B2A-24B3-3B4D-B5D0-29B35A8B3F43}"/>
    <dgm:cxn modelId="{C649A5AF-99FE-2447-B531-AE6080B7EAAD}" srcId="{730440BE-03C2-DE4E-B5CD-D4D15A1BFD73}" destId="{E64F5C3F-4542-AC4A-AE47-41F54D91DC29}" srcOrd="3" destOrd="0" parTransId="{2B4FADAC-5AEB-B541-8F7E-1E3ACDCA0A05}" sibTransId="{1984A743-B018-D545-B43F-596329AE1812}"/>
    <dgm:cxn modelId="{952468F0-4ABF-2D4B-99A7-87956795495D}" type="presOf" srcId="{623B4D5E-5D3E-BE44-88B3-3B7A7F68CEEC}" destId="{6220D3C4-A9C3-6F46-84D2-1DFFA3011041}" srcOrd="0" destOrd="0" presId="urn:microsoft.com/office/officeart/2005/8/layout/chevron1"/>
    <dgm:cxn modelId="{E7ADA01F-8EDC-A140-9FCB-FC14447AC800}" type="presOf" srcId="{046611E0-8458-7945-A53A-2B7C99A74F00}" destId="{30FEEBF4-6D2F-C740-BCF0-2A5E2DBBDA63}" srcOrd="0" destOrd="0" presId="urn:microsoft.com/office/officeart/2005/8/layout/chevron1"/>
    <dgm:cxn modelId="{B97F1F1D-0BA9-2346-A482-CDCE59DD4376}" type="presOf" srcId="{E64F5C3F-4542-AC4A-AE47-41F54D91DC29}" destId="{C6C9404C-CECB-EC46-BD3D-E05BA16A81B8}" srcOrd="0" destOrd="0" presId="urn:microsoft.com/office/officeart/2005/8/layout/chevron1"/>
    <dgm:cxn modelId="{19AE405F-5ABF-C948-9DED-91D1D11C258B}" srcId="{730440BE-03C2-DE4E-B5CD-D4D15A1BFD73}" destId="{623B4D5E-5D3E-BE44-88B3-3B7A7F68CEEC}" srcOrd="0" destOrd="0" parTransId="{8F6C1AA8-A023-4448-A47F-F9B04FFE423E}" sibTransId="{8B2C37F2-A930-2743-9F7D-AFF3EF31B9EC}"/>
    <dgm:cxn modelId="{10DE05BE-A0F5-D74C-8F50-F675A0F6D7BC}" type="presOf" srcId="{947DADD0-4A67-6E4C-B948-5125CCA56E87}" destId="{3D3F7EFC-D953-3641-92DC-9870CC114D3E}" srcOrd="0" destOrd="0" presId="urn:microsoft.com/office/officeart/2005/8/layout/chevron1"/>
    <dgm:cxn modelId="{D4A894F4-EBB0-4940-945D-C2A88D0B8A90}" type="presOf" srcId="{730440BE-03C2-DE4E-B5CD-D4D15A1BFD73}" destId="{0DE8C19E-D04B-6244-9055-3F68B6587A6D}" srcOrd="0" destOrd="0" presId="urn:microsoft.com/office/officeart/2005/8/layout/chevron1"/>
    <dgm:cxn modelId="{3A86E50C-2CF5-DB42-810A-A3464D25E52B}" type="presParOf" srcId="{0DE8C19E-D04B-6244-9055-3F68B6587A6D}" destId="{6220D3C4-A9C3-6F46-84D2-1DFFA3011041}" srcOrd="0" destOrd="0" presId="urn:microsoft.com/office/officeart/2005/8/layout/chevron1"/>
    <dgm:cxn modelId="{985D8004-D095-A247-AA24-D1944F8D17FC}" type="presParOf" srcId="{0DE8C19E-D04B-6244-9055-3F68B6587A6D}" destId="{7AEA2601-C585-FB4E-9493-9B59E8611DE5}" srcOrd="1" destOrd="0" presId="urn:microsoft.com/office/officeart/2005/8/layout/chevron1"/>
    <dgm:cxn modelId="{C955EAF5-E68E-D342-BA80-CB5FAECFCC3C}" type="presParOf" srcId="{0DE8C19E-D04B-6244-9055-3F68B6587A6D}" destId="{982B749D-78F1-4342-885E-6FFDA1C4E401}" srcOrd="2" destOrd="0" presId="urn:microsoft.com/office/officeart/2005/8/layout/chevron1"/>
    <dgm:cxn modelId="{E0C87C5F-DD26-CE42-903B-E0B06410C1A9}" type="presParOf" srcId="{0DE8C19E-D04B-6244-9055-3F68B6587A6D}" destId="{6D1E9D2F-0A1F-104D-8C70-599CA98C7B52}" srcOrd="3" destOrd="0" presId="urn:microsoft.com/office/officeart/2005/8/layout/chevron1"/>
    <dgm:cxn modelId="{89A8A2A2-8443-DA49-AE2E-CB96CA0389AB}" type="presParOf" srcId="{0DE8C19E-D04B-6244-9055-3F68B6587A6D}" destId="{30FEEBF4-6D2F-C740-BCF0-2A5E2DBBDA63}" srcOrd="4" destOrd="0" presId="urn:microsoft.com/office/officeart/2005/8/layout/chevron1"/>
    <dgm:cxn modelId="{D66FB556-873D-A44E-AD9E-752EEA8FEA1E}" type="presParOf" srcId="{0DE8C19E-D04B-6244-9055-3F68B6587A6D}" destId="{D82B823A-C6B9-704A-B456-7ACCEFABBCB9}" srcOrd="5" destOrd="0" presId="urn:microsoft.com/office/officeart/2005/8/layout/chevron1"/>
    <dgm:cxn modelId="{E00C3553-25B5-7449-8CD7-57F42BCA4C66}" type="presParOf" srcId="{0DE8C19E-D04B-6244-9055-3F68B6587A6D}" destId="{C6C9404C-CECB-EC46-BD3D-E05BA16A81B8}" srcOrd="6" destOrd="0" presId="urn:microsoft.com/office/officeart/2005/8/layout/chevron1"/>
    <dgm:cxn modelId="{17C1D750-EEF6-1B40-978D-B997DDF2ADDE}" type="presParOf" srcId="{0DE8C19E-D04B-6244-9055-3F68B6587A6D}" destId="{B4C8B2C4-A5CA-AB47-8AAB-4BF91EB3ABD8}" srcOrd="7" destOrd="0" presId="urn:microsoft.com/office/officeart/2005/8/layout/chevron1"/>
    <dgm:cxn modelId="{393183CC-DF42-434C-88D0-3BB8B7841EB7}" type="presParOf" srcId="{0DE8C19E-D04B-6244-9055-3F68B6587A6D}" destId="{3D3F7EFC-D953-3641-92DC-9870CC114D3E}"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0440BE-03C2-DE4E-B5CD-D4D15A1BFD73}" type="doc">
      <dgm:prSet loTypeId="urn:microsoft.com/office/officeart/2005/8/layout/chevron1" loCatId="" qsTypeId="urn:microsoft.com/office/officeart/2005/8/quickstyle/simple4" qsCatId="simple" csTypeId="urn:microsoft.com/office/officeart/2005/8/colors/colorful1#2" csCatId="colorful" phldr="1"/>
      <dgm:spPr/>
    </dgm:pt>
    <dgm:pt modelId="{623B4D5E-5D3E-BE44-88B3-3B7A7F68CEEC}">
      <dgm:prSet phldrT="[Text]"/>
      <dgm:spPr/>
      <dgm:t>
        <a:bodyPr/>
        <a:lstStyle/>
        <a:p>
          <a:r>
            <a:rPr lang="en-US" dirty="0" smtClean="0">
              <a:solidFill>
                <a:srgbClr val="000000"/>
              </a:solidFill>
            </a:rPr>
            <a:t>Content and language</a:t>
          </a:r>
          <a:endParaRPr lang="en-US" dirty="0">
            <a:solidFill>
              <a:srgbClr val="000000"/>
            </a:solidFill>
          </a:endParaRPr>
        </a:p>
      </dgm:t>
    </dgm:pt>
    <dgm:pt modelId="{8F6C1AA8-A023-4448-A47F-F9B04FFE423E}" type="parTrans" cxnId="{19AE405F-5ABF-C948-9DED-91D1D11C258B}">
      <dgm:prSet/>
      <dgm:spPr/>
      <dgm:t>
        <a:bodyPr/>
        <a:lstStyle/>
        <a:p>
          <a:endParaRPr lang="en-US">
            <a:solidFill>
              <a:srgbClr val="000000"/>
            </a:solidFill>
          </a:endParaRPr>
        </a:p>
      </dgm:t>
    </dgm:pt>
    <dgm:pt modelId="{8B2C37F2-A930-2743-9F7D-AFF3EF31B9EC}" type="sibTrans" cxnId="{19AE405F-5ABF-C948-9DED-91D1D11C258B}">
      <dgm:prSet/>
      <dgm:spPr/>
      <dgm:t>
        <a:bodyPr/>
        <a:lstStyle/>
        <a:p>
          <a:endParaRPr lang="en-US">
            <a:solidFill>
              <a:srgbClr val="000000"/>
            </a:solidFill>
          </a:endParaRPr>
        </a:p>
      </dgm:t>
    </dgm:pt>
    <dgm:pt modelId="{5A3BFC75-BBCA-C74B-9939-D6DBA045CC13}">
      <dgm:prSet phldrT="[Text]"/>
      <dgm:spPr>
        <a:solidFill>
          <a:srgbClr val="D9D9D9"/>
        </a:solidFill>
      </dgm:spPr>
      <dgm:t>
        <a:bodyPr/>
        <a:lstStyle/>
        <a:p>
          <a:r>
            <a:rPr lang="en-US" dirty="0" smtClean="0">
              <a:solidFill>
                <a:srgbClr val="000000"/>
              </a:solidFill>
            </a:rPr>
            <a:t>Comprehensible</a:t>
          </a:r>
          <a:endParaRPr lang="en-US" dirty="0">
            <a:solidFill>
              <a:srgbClr val="000000"/>
            </a:solidFill>
          </a:endParaRPr>
        </a:p>
      </dgm:t>
    </dgm:pt>
    <dgm:pt modelId="{57BF8BC4-9E61-A64B-89D3-7A80EB602AF8}" type="parTrans" cxnId="{367BEFD9-6390-D043-A47A-2AEF7E4737E7}">
      <dgm:prSet/>
      <dgm:spPr/>
      <dgm:t>
        <a:bodyPr/>
        <a:lstStyle/>
        <a:p>
          <a:endParaRPr lang="en-US">
            <a:solidFill>
              <a:srgbClr val="000000"/>
            </a:solidFill>
          </a:endParaRPr>
        </a:p>
      </dgm:t>
    </dgm:pt>
    <dgm:pt modelId="{1D469B2A-24B3-3B4D-B5D0-29B35A8B3F43}" type="sibTrans" cxnId="{367BEFD9-6390-D043-A47A-2AEF7E4737E7}">
      <dgm:prSet/>
      <dgm:spPr/>
      <dgm:t>
        <a:bodyPr/>
        <a:lstStyle/>
        <a:p>
          <a:endParaRPr lang="en-US">
            <a:solidFill>
              <a:srgbClr val="000000"/>
            </a:solidFill>
          </a:endParaRPr>
        </a:p>
      </dgm:t>
    </dgm:pt>
    <dgm:pt modelId="{046611E0-8458-7945-A53A-2B7C99A74F00}">
      <dgm:prSet phldrT="[Text]"/>
      <dgm:spPr>
        <a:solidFill>
          <a:srgbClr val="D9D9D9"/>
        </a:solidFill>
      </dgm:spPr>
      <dgm:t>
        <a:bodyPr/>
        <a:lstStyle/>
        <a:p>
          <a:r>
            <a:rPr lang="en-US" dirty="0" smtClean="0">
              <a:solidFill>
                <a:srgbClr val="000000"/>
              </a:solidFill>
            </a:rPr>
            <a:t>Vocabulary</a:t>
          </a:r>
          <a:endParaRPr lang="en-US" dirty="0">
            <a:solidFill>
              <a:srgbClr val="000000"/>
            </a:solidFill>
          </a:endParaRPr>
        </a:p>
      </dgm:t>
    </dgm:pt>
    <dgm:pt modelId="{F63261CC-6756-E740-9C18-B104F2FAF530}" type="parTrans" cxnId="{0E763E20-32CB-E44D-90B9-4947B352824B}">
      <dgm:prSet/>
      <dgm:spPr/>
      <dgm:t>
        <a:bodyPr/>
        <a:lstStyle/>
        <a:p>
          <a:endParaRPr lang="en-US">
            <a:solidFill>
              <a:srgbClr val="000000"/>
            </a:solidFill>
          </a:endParaRPr>
        </a:p>
      </dgm:t>
    </dgm:pt>
    <dgm:pt modelId="{796246C3-E556-3744-983D-5ED2FA046CE8}" type="sibTrans" cxnId="{0E763E20-32CB-E44D-90B9-4947B352824B}">
      <dgm:prSet/>
      <dgm:spPr/>
      <dgm:t>
        <a:bodyPr/>
        <a:lstStyle/>
        <a:p>
          <a:endParaRPr lang="en-US">
            <a:solidFill>
              <a:srgbClr val="000000"/>
            </a:solidFill>
          </a:endParaRPr>
        </a:p>
      </dgm:t>
    </dgm:pt>
    <dgm:pt modelId="{E64F5C3F-4542-AC4A-AE47-41F54D91DC29}">
      <dgm:prSet phldrT="[Text]"/>
      <dgm:spPr>
        <a:solidFill>
          <a:srgbClr val="D9D9D9"/>
        </a:solidFill>
      </dgm:spPr>
      <dgm:t>
        <a:bodyPr/>
        <a:lstStyle/>
        <a:p>
          <a:r>
            <a:rPr lang="en-US" dirty="0" smtClean="0">
              <a:solidFill>
                <a:srgbClr val="000000"/>
              </a:solidFill>
            </a:rPr>
            <a:t>Building background</a:t>
          </a:r>
          <a:endParaRPr lang="en-US" dirty="0">
            <a:solidFill>
              <a:srgbClr val="000000"/>
            </a:solidFill>
          </a:endParaRPr>
        </a:p>
      </dgm:t>
    </dgm:pt>
    <dgm:pt modelId="{2B4FADAC-5AEB-B541-8F7E-1E3ACDCA0A05}" type="parTrans" cxnId="{C649A5AF-99FE-2447-B531-AE6080B7EAAD}">
      <dgm:prSet/>
      <dgm:spPr/>
      <dgm:t>
        <a:bodyPr/>
        <a:lstStyle/>
        <a:p>
          <a:endParaRPr lang="en-US">
            <a:solidFill>
              <a:srgbClr val="000000"/>
            </a:solidFill>
          </a:endParaRPr>
        </a:p>
      </dgm:t>
    </dgm:pt>
    <dgm:pt modelId="{1984A743-B018-D545-B43F-596329AE1812}" type="sibTrans" cxnId="{C649A5AF-99FE-2447-B531-AE6080B7EAAD}">
      <dgm:prSet/>
      <dgm:spPr/>
      <dgm:t>
        <a:bodyPr/>
        <a:lstStyle/>
        <a:p>
          <a:endParaRPr lang="en-US">
            <a:solidFill>
              <a:srgbClr val="000000"/>
            </a:solidFill>
          </a:endParaRPr>
        </a:p>
      </dgm:t>
    </dgm:pt>
    <dgm:pt modelId="{947DADD0-4A67-6E4C-B948-5125CCA56E87}">
      <dgm:prSet phldrT="[Text]"/>
      <dgm:spPr>
        <a:solidFill>
          <a:srgbClr val="D9D9D9"/>
        </a:solidFill>
      </dgm:spPr>
      <dgm:t>
        <a:bodyPr/>
        <a:lstStyle/>
        <a:p>
          <a:r>
            <a:rPr lang="en-US" dirty="0" smtClean="0">
              <a:solidFill>
                <a:srgbClr val="000000"/>
              </a:solidFill>
            </a:rPr>
            <a:t>Authentic outcomes</a:t>
          </a:r>
          <a:endParaRPr lang="en-US" dirty="0">
            <a:solidFill>
              <a:srgbClr val="000000"/>
            </a:solidFill>
          </a:endParaRPr>
        </a:p>
      </dgm:t>
    </dgm:pt>
    <dgm:pt modelId="{D2BFED33-2839-D541-8EBE-EC4BA15370F2}" type="parTrans" cxnId="{A48BE2DE-6481-3041-9FBC-06382516C005}">
      <dgm:prSet/>
      <dgm:spPr/>
      <dgm:t>
        <a:bodyPr/>
        <a:lstStyle/>
        <a:p>
          <a:endParaRPr lang="en-US">
            <a:solidFill>
              <a:srgbClr val="000000"/>
            </a:solidFill>
          </a:endParaRPr>
        </a:p>
      </dgm:t>
    </dgm:pt>
    <dgm:pt modelId="{D80F7B09-E0AF-7B40-93FC-BFE2F5562D6E}" type="sibTrans" cxnId="{A48BE2DE-6481-3041-9FBC-06382516C005}">
      <dgm:prSet/>
      <dgm:spPr/>
      <dgm:t>
        <a:bodyPr/>
        <a:lstStyle/>
        <a:p>
          <a:endParaRPr lang="en-US">
            <a:solidFill>
              <a:srgbClr val="000000"/>
            </a:solidFill>
          </a:endParaRPr>
        </a:p>
      </dgm:t>
    </dgm:pt>
    <dgm:pt modelId="{0DE8C19E-D04B-6244-9055-3F68B6587A6D}" type="pres">
      <dgm:prSet presAssocID="{730440BE-03C2-DE4E-B5CD-D4D15A1BFD73}" presName="Name0" presStyleCnt="0">
        <dgm:presLayoutVars>
          <dgm:dir/>
          <dgm:animLvl val="lvl"/>
          <dgm:resizeHandles val="exact"/>
        </dgm:presLayoutVars>
      </dgm:prSet>
      <dgm:spPr/>
    </dgm:pt>
    <dgm:pt modelId="{6220D3C4-A9C3-6F46-84D2-1DFFA3011041}" type="pres">
      <dgm:prSet presAssocID="{623B4D5E-5D3E-BE44-88B3-3B7A7F68CEEC}" presName="parTxOnly" presStyleLbl="node1" presStyleIdx="0" presStyleCnt="5">
        <dgm:presLayoutVars>
          <dgm:chMax val="0"/>
          <dgm:chPref val="0"/>
          <dgm:bulletEnabled val="1"/>
        </dgm:presLayoutVars>
      </dgm:prSet>
      <dgm:spPr/>
      <dgm:t>
        <a:bodyPr/>
        <a:lstStyle/>
        <a:p>
          <a:endParaRPr lang="en-US"/>
        </a:p>
      </dgm:t>
    </dgm:pt>
    <dgm:pt modelId="{7AEA2601-C585-FB4E-9493-9B59E8611DE5}" type="pres">
      <dgm:prSet presAssocID="{8B2C37F2-A930-2743-9F7D-AFF3EF31B9EC}" presName="parTxOnlySpace" presStyleCnt="0"/>
      <dgm:spPr/>
    </dgm:pt>
    <dgm:pt modelId="{982B749D-78F1-4342-885E-6FFDA1C4E401}" type="pres">
      <dgm:prSet presAssocID="{5A3BFC75-BBCA-C74B-9939-D6DBA045CC13}" presName="parTxOnly" presStyleLbl="node1" presStyleIdx="1" presStyleCnt="5">
        <dgm:presLayoutVars>
          <dgm:chMax val="0"/>
          <dgm:chPref val="0"/>
          <dgm:bulletEnabled val="1"/>
        </dgm:presLayoutVars>
      </dgm:prSet>
      <dgm:spPr/>
      <dgm:t>
        <a:bodyPr/>
        <a:lstStyle/>
        <a:p>
          <a:endParaRPr lang="en-US"/>
        </a:p>
      </dgm:t>
    </dgm:pt>
    <dgm:pt modelId="{6D1E9D2F-0A1F-104D-8C70-599CA98C7B52}" type="pres">
      <dgm:prSet presAssocID="{1D469B2A-24B3-3B4D-B5D0-29B35A8B3F43}" presName="parTxOnlySpace" presStyleCnt="0"/>
      <dgm:spPr/>
    </dgm:pt>
    <dgm:pt modelId="{30FEEBF4-6D2F-C740-BCF0-2A5E2DBBDA63}" type="pres">
      <dgm:prSet presAssocID="{046611E0-8458-7945-A53A-2B7C99A74F00}" presName="parTxOnly" presStyleLbl="node1" presStyleIdx="2" presStyleCnt="5">
        <dgm:presLayoutVars>
          <dgm:chMax val="0"/>
          <dgm:chPref val="0"/>
          <dgm:bulletEnabled val="1"/>
        </dgm:presLayoutVars>
      </dgm:prSet>
      <dgm:spPr/>
      <dgm:t>
        <a:bodyPr/>
        <a:lstStyle/>
        <a:p>
          <a:endParaRPr lang="en-US"/>
        </a:p>
      </dgm:t>
    </dgm:pt>
    <dgm:pt modelId="{D82B823A-C6B9-704A-B456-7ACCEFABBCB9}" type="pres">
      <dgm:prSet presAssocID="{796246C3-E556-3744-983D-5ED2FA046CE8}" presName="parTxOnlySpace" presStyleCnt="0"/>
      <dgm:spPr/>
    </dgm:pt>
    <dgm:pt modelId="{C6C9404C-CECB-EC46-BD3D-E05BA16A81B8}" type="pres">
      <dgm:prSet presAssocID="{E64F5C3F-4542-AC4A-AE47-41F54D91DC29}" presName="parTxOnly" presStyleLbl="node1" presStyleIdx="3" presStyleCnt="5">
        <dgm:presLayoutVars>
          <dgm:chMax val="0"/>
          <dgm:chPref val="0"/>
          <dgm:bulletEnabled val="1"/>
        </dgm:presLayoutVars>
      </dgm:prSet>
      <dgm:spPr/>
      <dgm:t>
        <a:bodyPr/>
        <a:lstStyle/>
        <a:p>
          <a:endParaRPr lang="en-US"/>
        </a:p>
      </dgm:t>
    </dgm:pt>
    <dgm:pt modelId="{B4C8B2C4-A5CA-AB47-8AAB-4BF91EB3ABD8}" type="pres">
      <dgm:prSet presAssocID="{1984A743-B018-D545-B43F-596329AE1812}" presName="parTxOnlySpace" presStyleCnt="0"/>
      <dgm:spPr/>
    </dgm:pt>
    <dgm:pt modelId="{3D3F7EFC-D953-3641-92DC-9870CC114D3E}" type="pres">
      <dgm:prSet presAssocID="{947DADD0-4A67-6E4C-B948-5125CCA56E87}" presName="parTxOnly" presStyleLbl="node1" presStyleIdx="4" presStyleCnt="5">
        <dgm:presLayoutVars>
          <dgm:chMax val="0"/>
          <dgm:chPref val="0"/>
          <dgm:bulletEnabled val="1"/>
        </dgm:presLayoutVars>
      </dgm:prSet>
      <dgm:spPr/>
      <dgm:t>
        <a:bodyPr/>
        <a:lstStyle/>
        <a:p>
          <a:endParaRPr lang="en-US"/>
        </a:p>
      </dgm:t>
    </dgm:pt>
  </dgm:ptLst>
  <dgm:cxnLst>
    <dgm:cxn modelId="{A48BE2DE-6481-3041-9FBC-06382516C005}" srcId="{730440BE-03C2-DE4E-B5CD-D4D15A1BFD73}" destId="{947DADD0-4A67-6E4C-B948-5125CCA56E87}" srcOrd="4" destOrd="0" parTransId="{D2BFED33-2839-D541-8EBE-EC4BA15370F2}" sibTransId="{D80F7B09-E0AF-7B40-93FC-BFE2F5562D6E}"/>
    <dgm:cxn modelId="{0E763E20-32CB-E44D-90B9-4947B352824B}" srcId="{730440BE-03C2-DE4E-B5CD-D4D15A1BFD73}" destId="{046611E0-8458-7945-A53A-2B7C99A74F00}" srcOrd="2" destOrd="0" parTransId="{F63261CC-6756-E740-9C18-B104F2FAF530}" sibTransId="{796246C3-E556-3744-983D-5ED2FA046CE8}"/>
    <dgm:cxn modelId="{9F6ED920-0F6C-5C4A-82CE-ADE2238DF5FF}" type="presOf" srcId="{5A3BFC75-BBCA-C74B-9939-D6DBA045CC13}" destId="{982B749D-78F1-4342-885E-6FFDA1C4E401}" srcOrd="0" destOrd="0" presId="urn:microsoft.com/office/officeart/2005/8/layout/chevron1"/>
    <dgm:cxn modelId="{C4B2209F-EC48-D94F-A2AF-FA22E130FD43}" type="presOf" srcId="{E64F5C3F-4542-AC4A-AE47-41F54D91DC29}" destId="{C6C9404C-CECB-EC46-BD3D-E05BA16A81B8}" srcOrd="0" destOrd="0" presId="urn:microsoft.com/office/officeart/2005/8/layout/chevron1"/>
    <dgm:cxn modelId="{367BEFD9-6390-D043-A47A-2AEF7E4737E7}" srcId="{730440BE-03C2-DE4E-B5CD-D4D15A1BFD73}" destId="{5A3BFC75-BBCA-C74B-9939-D6DBA045CC13}" srcOrd="1" destOrd="0" parTransId="{57BF8BC4-9E61-A64B-89D3-7A80EB602AF8}" sibTransId="{1D469B2A-24B3-3B4D-B5D0-29B35A8B3F43}"/>
    <dgm:cxn modelId="{C649A5AF-99FE-2447-B531-AE6080B7EAAD}" srcId="{730440BE-03C2-DE4E-B5CD-D4D15A1BFD73}" destId="{E64F5C3F-4542-AC4A-AE47-41F54D91DC29}" srcOrd="3" destOrd="0" parTransId="{2B4FADAC-5AEB-B541-8F7E-1E3ACDCA0A05}" sibTransId="{1984A743-B018-D545-B43F-596329AE1812}"/>
    <dgm:cxn modelId="{22BFAD8A-EFC1-C145-BE28-8AB2A42F705A}" type="presOf" srcId="{730440BE-03C2-DE4E-B5CD-D4D15A1BFD73}" destId="{0DE8C19E-D04B-6244-9055-3F68B6587A6D}" srcOrd="0" destOrd="0" presId="urn:microsoft.com/office/officeart/2005/8/layout/chevron1"/>
    <dgm:cxn modelId="{8C1F9199-DC70-AC4E-B89F-50F74869C59C}" type="presOf" srcId="{623B4D5E-5D3E-BE44-88B3-3B7A7F68CEEC}" destId="{6220D3C4-A9C3-6F46-84D2-1DFFA3011041}" srcOrd="0" destOrd="0" presId="urn:microsoft.com/office/officeart/2005/8/layout/chevron1"/>
    <dgm:cxn modelId="{CB3E7609-5601-0445-97F2-CFB3085A6E35}" type="presOf" srcId="{947DADD0-4A67-6E4C-B948-5125CCA56E87}" destId="{3D3F7EFC-D953-3641-92DC-9870CC114D3E}" srcOrd="0" destOrd="0" presId="urn:microsoft.com/office/officeart/2005/8/layout/chevron1"/>
    <dgm:cxn modelId="{19AE405F-5ABF-C948-9DED-91D1D11C258B}" srcId="{730440BE-03C2-DE4E-B5CD-D4D15A1BFD73}" destId="{623B4D5E-5D3E-BE44-88B3-3B7A7F68CEEC}" srcOrd="0" destOrd="0" parTransId="{8F6C1AA8-A023-4448-A47F-F9B04FFE423E}" sibTransId="{8B2C37F2-A930-2743-9F7D-AFF3EF31B9EC}"/>
    <dgm:cxn modelId="{5561C628-BBC4-9A4A-912F-31C1660121B0}" type="presOf" srcId="{046611E0-8458-7945-A53A-2B7C99A74F00}" destId="{30FEEBF4-6D2F-C740-BCF0-2A5E2DBBDA63}" srcOrd="0" destOrd="0" presId="urn:microsoft.com/office/officeart/2005/8/layout/chevron1"/>
    <dgm:cxn modelId="{C911D54F-7EEF-7D4A-9019-AB3E951F9FF0}" type="presParOf" srcId="{0DE8C19E-D04B-6244-9055-3F68B6587A6D}" destId="{6220D3C4-A9C3-6F46-84D2-1DFFA3011041}" srcOrd="0" destOrd="0" presId="urn:microsoft.com/office/officeart/2005/8/layout/chevron1"/>
    <dgm:cxn modelId="{19E69161-71D9-4846-9E6E-3F3E2267D9FA}" type="presParOf" srcId="{0DE8C19E-D04B-6244-9055-3F68B6587A6D}" destId="{7AEA2601-C585-FB4E-9493-9B59E8611DE5}" srcOrd="1" destOrd="0" presId="urn:microsoft.com/office/officeart/2005/8/layout/chevron1"/>
    <dgm:cxn modelId="{BF1FB8EA-D472-7440-8C87-C13B474D045F}" type="presParOf" srcId="{0DE8C19E-D04B-6244-9055-3F68B6587A6D}" destId="{982B749D-78F1-4342-885E-6FFDA1C4E401}" srcOrd="2" destOrd="0" presId="urn:microsoft.com/office/officeart/2005/8/layout/chevron1"/>
    <dgm:cxn modelId="{43BB2F59-3F73-D949-8487-DB4E2B82FEC8}" type="presParOf" srcId="{0DE8C19E-D04B-6244-9055-3F68B6587A6D}" destId="{6D1E9D2F-0A1F-104D-8C70-599CA98C7B52}" srcOrd="3" destOrd="0" presId="urn:microsoft.com/office/officeart/2005/8/layout/chevron1"/>
    <dgm:cxn modelId="{A16E9FD3-A6A5-2F4F-9223-2D053C54B35B}" type="presParOf" srcId="{0DE8C19E-D04B-6244-9055-3F68B6587A6D}" destId="{30FEEBF4-6D2F-C740-BCF0-2A5E2DBBDA63}" srcOrd="4" destOrd="0" presId="urn:microsoft.com/office/officeart/2005/8/layout/chevron1"/>
    <dgm:cxn modelId="{11D8CE09-FC31-9049-B634-D8BC2EDE9963}" type="presParOf" srcId="{0DE8C19E-D04B-6244-9055-3F68B6587A6D}" destId="{D82B823A-C6B9-704A-B456-7ACCEFABBCB9}" srcOrd="5" destOrd="0" presId="urn:microsoft.com/office/officeart/2005/8/layout/chevron1"/>
    <dgm:cxn modelId="{4F8B20E3-D3F1-834B-A90D-744679164448}" type="presParOf" srcId="{0DE8C19E-D04B-6244-9055-3F68B6587A6D}" destId="{C6C9404C-CECB-EC46-BD3D-E05BA16A81B8}" srcOrd="6" destOrd="0" presId="urn:microsoft.com/office/officeart/2005/8/layout/chevron1"/>
    <dgm:cxn modelId="{A319AB08-2E26-C14D-B404-34C0084147F9}" type="presParOf" srcId="{0DE8C19E-D04B-6244-9055-3F68B6587A6D}" destId="{B4C8B2C4-A5CA-AB47-8AAB-4BF91EB3ABD8}" srcOrd="7" destOrd="0" presId="urn:microsoft.com/office/officeart/2005/8/layout/chevron1"/>
    <dgm:cxn modelId="{D98C70E2-ED13-7A4B-BE08-018875C551B4}" type="presParOf" srcId="{0DE8C19E-D04B-6244-9055-3F68B6587A6D}" destId="{3D3F7EFC-D953-3641-92DC-9870CC114D3E}"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0440BE-03C2-DE4E-B5CD-D4D15A1BFD73}" type="doc">
      <dgm:prSet loTypeId="urn:microsoft.com/office/officeart/2005/8/layout/chevron1" loCatId="" qsTypeId="urn:microsoft.com/office/officeart/2005/8/quickstyle/simple4" qsCatId="simple" csTypeId="urn:microsoft.com/office/officeart/2005/8/colors/colorful1#3" csCatId="colorful" phldr="1"/>
      <dgm:spPr/>
    </dgm:pt>
    <dgm:pt modelId="{623B4D5E-5D3E-BE44-88B3-3B7A7F68CEEC}">
      <dgm:prSet phldrT="[Text]"/>
      <dgm:spPr>
        <a:solidFill>
          <a:srgbClr val="D9D9D9"/>
        </a:solidFill>
      </dgm:spPr>
      <dgm:t>
        <a:bodyPr/>
        <a:lstStyle/>
        <a:p>
          <a:r>
            <a:rPr lang="en-US" dirty="0" smtClean="0">
              <a:solidFill>
                <a:srgbClr val="000000"/>
              </a:solidFill>
            </a:rPr>
            <a:t>Content and language</a:t>
          </a:r>
          <a:endParaRPr lang="en-US" dirty="0">
            <a:solidFill>
              <a:srgbClr val="000000"/>
            </a:solidFill>
          </a:endParaRPr>
        </a:p>
      </dgm:t>
    </dgm:pt>
    <dgm:pt modelId="{8F6C1AA8-A023-4448-A47F-F9B04FFE423E}" type="parTrans" cxnId="{19AE405F-5ABF-C948-9DED-91D1D11C258B}">
      <dgm:prSet/>
      <dgm:spPr/>
      <dgm:t>
        <a:bodyPr/>
        <a:lstStyle/>
        <a:p>
          <a:endParaRPr lang="en-US">
            <a:solidFill>
              <a:srgbClr val="000000"/>
            </a:solidFill>
          </a:endParaRPr>
        </a:p>
      </dgm:t>
    </dgm:pt>
    <dgm:pt modelId="{8B2C37F2-A930-2743-9F7D-AFF3EF31B9EC}" type="sibTrans" cxnId="{19AE405F-5ABF-C948-9DED-91D1D11C258B}">
      <dgm:prSet/>
      <dgm:spPr/>
      <dgm:t>
        <a:bodyPr/>
        <a:lstStyle/>
        <a:p>
          <a:endParaRPr lang="en-US">
            <a:solidFill>
              <a:srgbClr val="000000"/>
            </a:solidFill>
          </a:endParaRPr>
        </a:p>
      </dgm:t>
    </dgm:pt>
    <dgm:pt modelId="{5A3BFC75-BBCA-C74B-9939-D6DBA045CC13}">
      <dgm:prSet phldrT="[Text]"/>
      <dgm:spPr/>
      <dgm:t>
        <a:bodyPr/>
        <a:lstStyle/>
        <a:p>
          <a:r>
            <a:rPr lang="en-US" dirty="0" smtClean="0">
              <a:solidFill>
                <a:srgbClr val="000000"/>
              </a:solidFill>
            </a:rPr>
            <a:t>Comprehensible</a:t>
          </a:r>
          <a:endParaRPr lang="en-US" dirty="0">
            <a:solidFill>
              <a:srgbClr val="000000"/>
            </a:solidFill>
          </a:endParaRPr>
        </a:p>
      </dgm:t>
    </dgm:pt>
    <dgm:pt modelId="{57BF8BC4-9E61-A64B-89D3-7A80EB602AF8}" type="parTrans" cxnId="{367BEFD9-6390-D043-A47A-2AEF7E4737E7}">
      <dgm:prSet/>
      <dgm:spPr/>
      <dgm:t>
        <a:bodyPr/>
        <a:lstStyle/>
        <a:p>
          <a:endParaRPr lang="en-US">
            <a:solidFill>
              <a:srgbClr val="000000"/>
            </a:solidFill>
          </a:endParaRPr>
        </a:p>
      </dgm:t>
    </dgm:pt>
    <dgm:pt modelId="{1D469B2A-24B3-3B4D-B5D0-29B35A8B3F43}" type="sibTrans" cxnId="{367BEFD9-6390-D043-A47A-2AEF7E4737E7}">
      <dgm:prSet/>
      <dgm:spPr/>
      <dgm:t>
        <a:bodyPr/>
        <a:lstStyle/>
        <a:p>
          <a:endParaRPr lang="en-US">
            <a:solidFill>
              <a:srgbClr val="000000"/>
            </a:solidFill>
          </a:endParaRPr>
        </a:p>
      </dgm:t>
    </dgm:pt>
    <dgm:pt modelId="{046611E0-8458-7945-A53A-2B7C99A74F00}">
      <dgm:prSet phldrT="[Text]"/>
      <dgm:spPr>
        <a:solidFill>
          <a:srgbClr val="D9D9D9"/>
        </a:solidFill>
      </dgm:spPr>
      <dgm:t>
        <a:bodyPr/>
        <a:lstStyle/>
        <a:p>
          <a:r>
            <a:rPr lang="en-US" dirty="0" smtClean="0">
              <a:solidFill>
                <a:srgbClr val="000000"/>
              </a:solidFill>
            </a:rPr>
            <a:t>Vocabulary</a:t>
          </a:r>
          <a:endParaRPr lang="en-US" dirty="0">
            <a:solidFill>
              <a:srgbClr val="000000"/>
            </a:solidFill>
          </a:endParaRPr>
        </a:p>
      </dgm:t>
    </dgm:pt>
    <dgm:pt modelId="{F63261CC-6756-E740-9C18-B104F2FAF530}" type="parTrans" cxnId="{0E763E20-32CB-E44D-90B9-4947B352824B}">
      <dgm:prSet/>
      <dgm:spPr/>
      <dgm:t>
        <a:bodyPr/>
        <a:lstStyle/>
        <a:p>
          <a:endParaRPr lang="en-US">
            <a:solidFill>
              <a:srgbClr val="000000"/>
            </a:solidFill>
          </a:endParaRPr>
        </a:p>
      </dgm:t>
    </dgm:pt>
    <dgm:pt modelId="{796246C3-E556-3744-983D-5ED2FA046CE8}" type="sibTrans" cxnId="{0E763E20-32CB-E44D-90B9-4947B352824B}">
      <dgm:prSet/>
      <dgm:spPr/>
      <dgm:t>
        <a:bodyPr/>
        <a:lstStyle/>
        <a:p>
          <a:endParaRPr lang="en-US">
            <a:solidFill>
              <a:srgbClr val="000000"/>
            </a:solidFill>
          </a:endParaRPr>
        </a:p>
      </dgm:t>
    </dgm:pt>
    <dgm:pt modelId="{E64F5C3F-4542-AC4A-AE47-41F54D91DC29}">
      <dgm:prSet phldrT="[Text]"/>
      <dgm:spPr>
        <a:solidFill>
          <a:srgbClr val="D9D9D9"/>
        </a:solidFill>
      </dgm:spPr>
      <dgm:t>
        <a:bodyPr/>
        <a:lstStyle/>
        <a:p>
          <a:r>
            <a:rPr lang="en-US" dirty="0" smtClean="0">
              <a:solidFill>
                <a:srgbClr val="000000"/>
              </a:solidFill>
            </a:rPr>
            <a:t>Building background</a:t>
          </a:r>
          <a:endParaRPr lang="en-US" dirty="0">
            <a:solidFill>
              <a:srgbClr val="000000"/>
            </a:solidFill>
          </a:endParaRPr>
        </a:p>
      </dgm:t>
    </dgm:pt>
    <dgm:pt modelId="{2B4FADAC-5AEB-B541-8F7E-1E3ACDCA0A05}" type="parTrans" cxnId="{C649A5AF-99FE-2447-B531-AE6080B7EAAD}">
      <dgm:prSet/>
      <dgm:spPr/>
      <dgm:t>
        <a:bodyPr/>
        <a:lstStyle/>
        <a:p>
          <a:endParaRPr lang="en-US">
            <a:solidFill>
              <a:srgbClr val="000000"/>
            </a:solidFill>
          </a:endParaRPr>
        </a:p>
      </dgm:t>
    </dgm:pt>
    <dgm:pt modelId="{1984A743-B018-D545-B43F-596329AE1812}" type="sibTrans" cxnId="{C649A5AF-99FE-2447-B531-AE6080B7EAAD}">
      <dgm:prSet/>
      <dgm:spPr/>
      <dgm:t>
        <a:bodyPr/>
        <a:lstStyle/>
        <a:p>
          <a:endParaRPr lang="en-US">
            <a:solidFill>
              <a:srgbClr val="000000"/>
            </a:solidFill>
          </a:endParaRPr>
        </a:p>
      </dgm:t>
    </dgm:pt>
    <dgm:pt modelId="{947DADD0-4A67-6E4C-B948-5125CCA56E87}">
      <dgm:prSet phldrT="[Text]"/>
      <dgm:spPr>
        <a:solidFill>
          <a:srgbClr val="D9D9D9"/>
        </a:solidFill>
      </dgm:spPr>
      <dgm:t>
        <a:bodyPr/>
        <a:lstStyle/>
        <a:p>
          <a:r>
            <a:rPr lang="en-US" dirty="0" smtClean="0">
              <a:solidFill>
                <a:srgbClr val="000000"/>
              </a:solidFill>
            </a:rPr>
            <a:t>Authentic outcomes</a:t>
          </a:r>
          <a:endParaRPr lang="en-US" dirty="0">
            <a:solidFill>
              <a:srgbClr val="000000"/>
            </a:solidFill>
          </a:endParaRPr>
        </a:p>
      </dgm:t>
    </dgm:pt>
    <dgm:pt modelId="{D2BFED33-2839-D541-8EBE-EC4BA15370F2}" type="parTrans" cxnId="{A48BE2DE-6481-3041-9FBC-06382516C005}">
      <dgm:prSet/>
      <dgm:spPr/>
      <dgm:t>
        <a:bodyPr/>
        <a:lstStyle/>
        <a:p>
          <a:endParaRPr lang="en-US">
            <a:solidFill>
              <a:srgbClr val="000000"/>
            </a:solidFill>
          </a:endParaRPr>
        </a:p>
      </dgm:t>
    </dgm:pt>
    <dgm:pt modelId="{D80F7B09-E0AF-7B40-93FC-BFE2F5562D6E}" type="sibTrans" cxnId="{A48BE2DE-6481-3041-9FBC-06382516C005}">
      <dgm:prSet/>
      <dgm:spPr/>
      <dgm:t>
        <a:bodyPr/>
        <a:lstStyle/>
        <a:p>
          <a:endParaRPr lang="en-US">
            <a:solidFill>
              <a:srgbClr val="000000"/>
            </a:solidFill>
          </a:endParaRPr>
        </a:p>
      </dgm:t>
    </dgm:pt>
    <dgm:pt modelId="{0DE8C19E-D04B-6244-9055-3F68B6587A6D}" type="pres">
      <dgm:prSet presAssocID="{730440BE-03C2-DE4E-B5CD-D4D15A1BFD73}" presName="Name0" presStyleCnt="0">
        <dgm:presLayoutVars>
          <dgm:dir/>
          <dgm:animLvl val="lvl"/>
          <dgm:resizeHandles val="exact"/>
        </dgm:presLayoutVars>
      </dgm:prSet>
      <dgm:spPr/>
    </dgm:pt>
    <dgm:pt modelId="{6220D3C4-A9C3-6F46-84D2-1DFFA3011041}" type="pres">
      <dgm:prSet presAssocID="{623B4D5E-5D3E-BE44-88B3-3B7A7F68CEEC}" presName="parTxOnly" presStyleLbl="node1" presStyleIdx="0" presStyleCnt="5">
        <dgm:presLayoutVars>
          <dgm:chMax val="0"/>
          <dgm:chPref val="0"/>
          <dgm:bulletEnabled val="1"/>
        </dgm:presLayoutVars>
      </dgm:prSet>
      <dgm:spPr/>
      <dgm:t>
        <a:bodyPr/>
        <a:lstStyle/>
        <a:p>
          <a:endParaRPr lang="en-US"/>
        </a:p>
      </dgm:t>
    </dgm:pt>
    <dgm:pt modelId="{7AEA2601-C585-FB4E-9493-9B59E8611DE5}" type="pres">
      <dgm:prSet presAssocID="{8B2C37F2-A930-2743-9F7D-AFF3EF31B9EC}" presName="parTxOnlySpace" presStyleCnt="0"/>
      <dgm:spPr/>
    </dgm:pt>
    <dgm:pt modelId="{982B749D-78F1-4342-885E-6FFDA1C4E401}" type="pres">
      <dgm:prSet presAssocID="{5A3BFC75-BBCA-C74B-9939-D6DBA045CC13}" presName="parTxOnly" presStyleLbl="node1" presStyleIdx="1" presStyleCnt="5">
        <dgm:presLayoutVars>
          <dgm:chMax val="0"/>
          <dgm:chPref val="0"/>
          <dgm:bulletEnabled val="1"/>
        </dgm:presLayoutVars>
      </dgm:prSet>
      <dgm:spPr/>
      <dgm:t>
        <a:bodyPr/>
        <a:lstStyle/>
        <a:p>
          <a:endParaRPr lang="en-US"/>
        </a:p>
      </dgm:t>
    </dgm:pt>
    <dgm:pt modelId="{6D1E9D2F-0A1F-104D-8C70-599CA98C7B52}" type="pres">
      <dgm:prSet presAssocID="{1D469B2A-24B3-3B4D-B5D0-29B35A8B3F43}" presName="parTxOnlySpace" presStyleCnt="0"/>
      <dgm:spPr/>
    </dgm:pt>
    <dgm:pt modelId="{30FEEBF4-6D2F-C740-BCF0-2A5E2DBBDA63}" type="pres">
      <dgm:prSet presAssocID="{046611E0-8458-7945-A53A-2B7C99A74F00}" presName="parTxOnly" presStyleLbl="node1" presStyleIdx="2" presStyleCnt="5">
        <dgm:presLayoutVars>
          <dgm:chMax val="0"/>
          <dgm:chPref val="0"/>
          <dgm:bulletEnabled val="1"/>
        </dgm:presLayoutVars>
      </dgm:prSet>
      <dgm:spPr/>
      <dgm:t>
        <a:bodyPr/>
        <a:lstStyle/>
        <a:p>
          <a:endParaRPr lang="en-US"/>
        </a:p>
      </dgm:t>
    </dgm:pt>
    <dgm:pt modelId="{D82B823A-C6B9-704A-B456-7ACCEFABBCB9}" type="pres">
      <dgm:prSet presAssocID="{796246C3-E556-3744-983D-5ED2FA046CE8}" presName="parTxOnlySpace" presStyleCnt="0"/>
      <dgm:spPr/>
    </dgm:pt>
    <dgm:pt modelId="{C6C9404C-CECB-EC46-BD3D-E05BA16A81B8}" type="pres">
      <dgm:prSet presAssocID="{E64F5C3F-4542-AC4A-AE47-41F54D91DC29}" presName="parTxOnly" presStyleLbl="node1" presStyleIdx="3" presStyleCnt="5">
        <dgm:presLayoutVars>
          <dgm:chMax val="0"/>
          <dgm:chPref val="0"/>
          <dgm:bulletEnabled val="1"/>
        </dgm:presLayoutVars>
      </dgm:prSet>
      <dgm:spPr/>
      <dgm:t>
        <a:bodyPr/>
        <a:lstStyle/>
        <a:p>
          <a:endParaRPr lang="en-US"/>
        </a:p>
      </dgm:t>
    </dgm:pt>
    <dgm:pt modelId="{B4C8B2C4-A5CA-AB47-8AAB-4BF91EB3ABD8}" type="pres">
      <dgm:prSet presAssocID="{1984A743-B018-D545-B43F-596329AE1812}" presName="parTxOnlySpace" presStyleCnt="0"/>
      <dgm:spPr/>
    </dgm:pt>
    <dgm:pt modelId="{3D3F7EFC-D953-3641-92DC-9870CC114D3E}" type="pres">
      <dgm:prSet presAssocID="{947DADD0-4A67-6E4C-B948-5125CCA56E87}" presName="parTxOnly" presStyleLbl="node1" presStyleIdx="4" presStyleCnt="5">
        <dgm:presLayoutVars>
          <dgm:chMax val="0"/>
          <dgm:chPref val="0"/>
          <dgm:bulletEnabled val="1"/>
        </dgm:presLayoutVars>
      </dgm:prSet>
      <dgm:spPr/>
      <dgm:t>
        <a:bodyPr/>
        <a:lstStyle/>
        <a:p>
          <a:endParaRPr lang="en-US"/>
        </a:p>
      </dgm:t>
    </dgm:pt>
  </dgm:ptLst>
  <dgm:cxnLst>
    <dgm:cxn modelId="{12C90E33-8235-884F-BDD0-49D49F119759}" type="presOf" srcId="{5A3BFC75-BBCA-C74B-9939-D6DBA045CC13}" destId="{982B749D-78F1-4342-885E-6FFDA1C4E401}" srcOrd="0" destOrd="0" presId="urn:microsoft.com/office/officeart/2005/8/layout/chevron1"/>
    <dgm:cxn modelId="{C649A5AF-99FE-2447-B531-AE6080B7EAAD}" srcId="{730440BE-03C2-DE4E-B5CD-D4D15A1BFD73}" destId="{E64F5C3F-4542-AC4A-AE47-41F54D91DC29}" srcOrd="3" destOrd="0" parTransId="{2B4FADAC-5AEB-B541-8F7E-1E3ACDCA0A05}" sibTransId="{1984A743-B018-D545-B43F-596329AE1812}"/>
    <dgm:cxn modelId="{05CE9208-996C-9747-BDF5-C493CA378015}" type="presOf" srcId="{046611E0-8458-7945-A53A-2B7C99A74F00}" destId="{30FEEBF4-6D2F-C740-BCF0-2A5E2DBBDA63}" srcOrd="0" destOrd="0" presId="urn:microsoft.com/office/officeart/2005/8/layout/chevron1"/>
    <dgm:cxn modelId="{19AE405F-5ABF-C948-9DED-91D1D11C258B}" srcId="{730440BE-03C2-DE4E-B5CD-D4D15A1BFD73}" destId="{623B4D5E-5D3E-BE44-88B3-3B7A7F68CEEC}" srcOrd="0" destOrd="0" parTransId="{8F6C1AA8-A023-4448-A47F-F9B04FFE423E}" sibTransId="{8B2C37F2-A930-2743-9F7D-AFF3EF31B9EC}"/>
    <dgm:cxn modelId="{367BEFD9-6390-D043-A47A-2AEF7E4737E7}" srcId="{730440BE-03C2-DE4E-B5CD-D4D15A1BFD73}" destId="{5A3BFC75-BBCA-C74B-9939-D6DBA045CC13}" srcOrd="1" destOrd="0" parTransId="{57BF8BC4-9E61-A64B-89D3-7A80EB602AF8}" sibTransId="{1D469B2A-24B3-3B4D-B5D0-29B35A8B3F43}"/>
    <dgm:cxn modelId="{CC0D3948-931E-0942-8661-B655FC33672A}" type="presOf" srcId="{E64F5C3F-4542-AC4A-AE47-41F54D91DC29}" destId="{C6C9404C-CECB-EC46-BD3D-E05BA16A81B8}" srcOrd="0" destOrd="0" presId="urn:microsoft.com/office/officeart/2005/8/layout/chevron1"/>
    <dgm:cxn modelId="{A48BE2DE-6481-3041-9FBC-06382516C005}" srcId="{730440BE-03C2-DE4E-B5CD-D4D15A1BFD73}" destId="{947DADD0-4A67-6E4C-B948-5125CCA56E87}" srcOrd="4" destOrd="0" parTransId="{D2BFED33-2839-D541-8EBE-EC4BA15370F2}" sibTransId="{D80F7B09-E0AF-7B40-93FC-BFE2F5562D6E}"/>
    <dgm:cxn modelId="{42C728F5-A186-854F-9BAE-55C2B20D1955}" type="presOf" srcId="{947DADD0-4A67-6E4C-B948-5125CCA56E87}" destId="{3D3F7EFC-D953-3641-92DC-9870CC114D3E}" srcOrd="0" destOrd="0" presId="urn:microsoft.com/office/officeart/2005/8/layout/chevron1"/>
    <dgm:cxn modelId="{9B6F1208-F3B3-BF4B-ABD2-CBA3CCA904E8}" type="presOf" srcId="{730440BE-03C2-DE4E-B5CD-D4D15A1BFD73}" destId="{0DE8C19E-D04B-6244-9055-3F68B6587A6D}" srcOrd="0" destOrd="0" presId="urn:microsoft.com/office/officeart/2005/8/layout/chevron1"/>
    <dgm:cxn modelId="{A786FFAF-96C7-B940-9D87-92D47F68A397}" type="presOf" srcId="{623B4D5E-5D3E-BE44-88B3-3B7A7F68CEEC}" destId="{6220D3C4-A9C3-6F46-84D2-1DFFA3011041}" srcOrd="0" destOrd="0" presId="urn:microsoft.com/office/officeart/2005/8/layout/chevron1"/>
    <dgm:cxn modelId="{0E763E20-32CB-E44D-90B9-4947B352824B}" srcId="{730440BE-03C2-DE4E-B5CD-D4D15A1BFD73}" destId="{046611E0-8458-7945-A53A-2B7C99A74F00}" srcOrd="2" destOrd="0" parTransId="{F63261CC-6756-E740-9C18-B104F2FAF530}" sibTransId="{796246C3-E556-3744-983D-5ED2FA046CE8}"/>
    <dgm:cxn modelId="{FAF085D8-83DD-B940-BCB9-D5F1892BAA09}" type="presParOf" srcId="{0DE8C19E-D04B-6244-9055-3F68B6587A6D}" destId="{6220D3C4-A9C3-6F46-84D2-1DFFA3011041}" srcOrd="0" destOrd="0" presId="urn:microsoft.com/office/officeart/2005/8/layout/chevron1"/>
    <dgm:cxn modelId="{3107644C-E6B8-E24A-961D-1B262BED55ED}" type="presParOf" srcId="{0DE8C19E-D04B-6244-9055-3F68B6587A6D}" destId="{7AEA2601-C585-FB4E-9493-9B59E8611DE5}" srcOrd="1" destOrd="0" presId="urn:microsoft.com/office/officeart/2005/8/layout/chevron1"/>
    <dgm:cxn modelId="{10876D58-9CFA-F742-A8DA-5FCE77F4B4AE}" type="presParOf" srcId="{0DE8C19E-D04B-6244-9055-3F68B6587A6D}" destId="{982B749D-78F1-4342-885E-6FFDA1C4E401}" srcOrd="2" destOrd="0" presId="urn:microsoft.com/office/officeart/2005/8/layout/chevron1"/>
    <dgm:cxn modelId="{CE80C3FC-4582-6F44-BF53-E566195309A1}" type="presParOf" srcId="{0DE8C19E-D04B-6244-9055-3F68B6587A6D}" destId="{6D1E9D2F-0A1F-104D-8C70-599CA98C7B52}" srcOrd="3" destOrd="0" presId="urn:microsoft.com/office/officeart/2005/8/layout/chevron1"/>
    <dgm:cxn modelId="{E74A8B7A-86D5-B44C-8695-6B053C4EF01D}" type="presParOf" srcId="{0DE8C19E-D04B-6244-9055-3F68B6587A6D}" destId="{30FEEBF4-6D2F-C740-BCF0-2A5E2DBBDA63}" srcOrd="4" destOrd="0" presId="urn:microsoft.com/office/officeart/2005/8/layout/chevron1"/>
    <dgm:cxn modelId="{91781573-C9BA-B448-A270-AD934129D238}" type="presParOf" srcId="{0DE8C19E-D04B-6244-9055-3F68B6587A6D}" destId="{D82B823A-C6B9-704A-B456-7ACCEFABBCB9}" srcOrd="5" destOrd="0" presId="urn:microsoft.com/office/officeart/2005/8/layout/chevron1"/>
    <dgm:cxn modelId="{FC15B7F1-9C64-0B48-A39B-C2F0B5869B7F}" type="presParOf" srcId="{0DE8C19E-D04B-6244-9055-3F68B6587A6D}" destId="{C6C9404C-CECB-EC46-BD3D-E05BA16A81B8}" srcOrd="6" destOrd="0" presId="urn:microsoft.com/office/officeart/2005/8/layout/chevron1"/>
    <dgm:cxn modelId="{7E57BED7-7C54-DC4E-A1CF-4FDFA684B231}" type="presParOf" srcId="{0DE8C19E-D04B-6244-9055-3F68B6587A6D}" destId="{B4C8B2C4-A5CA-AB47-8AAB-4BF91EB3ABD8}" srcOrd="7" destOrd="0" presId="urn:microsoft.com/office/officeart/2005/8/layout/chevron1"/>
    <dgm:cxn modelId="{C5C5E53C-18A4-914E-92AA-A78EDE4C1372}" type="presParOf" srcId="{0DE8C19E-D04B-6244-9055-3F68B6587A6D}" destId="{3D3F7EFC-D953-3641-92DC-9870CC114D3E}"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0440BE-03C2-DE4E-B5CD-D4D15A1BFD73}" type="doc">
      <dgm:prSet loTypeId="urn:microsoft.com/office/officeart/2005/8/layout/chevron1" loCatId="" qsTypeId="urn:microsoft.com/office/officeart/2005/8/quickstyle/simple4" qsCatId="simple" csTypeId="urn:microsoft.com/office/officeart/2005/8/colors/colorful1#4" csCatId="colorful" phldr="1"/>
      <dgm:spPr/>
    </dgm:pt>
    <dgm:pt modelId="{623B4D5E-5D3E-BE44-88B3-3B7A7F68CEEC}">
      <dgm:prSet phldrT="[Text]"/>
      <dgm:spPr>
        <a:solidFill>
          <a:srgbClr val="D9D9D9"/>
        </a:solidFill>
      </dgm:spPr>
      <dgm:t>
        <a:bodyPr/>
        <a:lstStyle/>
        <a:p>
          <a:r>
            <a:rPr lang="en-US" dirty="0" smtClean="0">
              <a:solidFill>
                <a:srgbClr val="000000"/>
              </a:solidFill>
            </a:rPr>
            <a:t>Content and language</a:t>
          </a:r>
          <a:endParaRPr lang="en-US" dirty="0">
            <a:solidFill>
              <a:srgbClr val="000000"/>
            </a:solidFill>
          </a:endParaRPr>
        </a:p>
      </dgm:t>
    </dgm:pt>
    <dgm:pt modelId="{8F6C1AA8-A023-4448-A47F-F9B04FFE423E}" type="parTrans" cxnId="{19AE405F-5ABF-C948-9DED-91D1D11C258B}">
      <dgm:prSet/>
      <dgm:spPr/>
      <dgm:t>
        <a:bodyPr/>
        <a:lstStyle/>
        <a:p>
          <a:endParaRPr lang="en-US">
            <a:solidFill>
              <a:srgbClr val="000000"/>
            </a:solidFill>
          </a:endParaRPr>
        </a:p>
      </dgm:t>
    </dgm:pt>
    <dgm:pt modelId="{8B2C37F2-A930-2743-9F7D-AFF3EF31B9EC}" type="sibTrans" cxnId="{19AE405F-5ABF-C948-9DED-91D1D11C258B}">
      <dgm:prSet/>
      <dgm:spPr/>
      <dgm:t>
        <a:bodyPr/>
        <a:lstStyle/>
        <a:p>
          <a:endParaRPr lang="en-US">
            <a:solidFill>
              <a:srgbClr val="000000"/>
            </a:solidFill>
          </a:endParaRPr>
        </a:p>
      </dgm:t>
    </dgm:pt>
    <dgm:pt modelId="{5A3BFC75-BBCA-C74B-9939-D6DBA045CC13}">
      <dgm:prSet phldrT="[Text]"/>
      <dgm:spPr>
        <a:solidFill>
          <a:srgbClr val="D9D9D9"/>
        </a:solidFill>
      </dgm:spPr>
      <dgm:t>
        <a:bodyPr/>
        <a:lstStyle/>
        <a:p>
          <a:r>
            <a:rPr lang="en-US" dirty="0" smtClean="0">
              <a:solidFill>
                <a:srgbClr val="000000"/>
              </a:solidFill>
            </a:rPr>
            <a:t>Comprehensible</a:t>
          </a:r>
          <a:endParaRPr lang="en-US" dirty="0">
            <a:solidFill>
              <a:srgbClr val="000000"/>
            </a:solidFill>
          </a:endParaRPr>
        </a:p>
      </dgm:t>
    </dgm:pt>
    <dgm:pt modelId="{57BF8BC4-9E61-A64B-89D3-7A80EB602AF8}" type="parTrans" cxnId="{367BEFD9-6390-D043-A47A-2AEF7E4737E7}">
      <dgm:prSet/>
      <dgm:spPr/>
      <dgm:t>
        <a:bodyPr/>
        <a:lstStyle/>
        <a:p>
          <a:endParaRPr lang="en-US">
            <a:solidFill>
              <a:srgbClr val="000000"/>
            </a:solidFill>
          </a:endParaRPr>
        </a:p>
      </dgm:t>
    </dgm:pt>
    <dgm:pt modelId="{1D469B2A-24B3-3B4D-B5D0-29B35A8B3F43}" type="sibTrans" cxnId="{367BEFD9-6390-D043-A47A-2AEF7E4737E7}">
      <dgm:prSet/>
      <dgm:spPr/>
      <dgm:t>
        <a:bodyPr/>
        <a:lstStyle/>
        <a:p>
          <a:endParaRPr lang="en-US">
            <a:solidFill>
              <a:srgbClr val="000000"/>
            </a:solidFill>
          </a:endParaRPr>
        </a:p>
      </dgm:t>
    </dgm:pt>
    <dgm:pt modelId="{046611E0-8458-7945-A53A-2B7C99A74F00}">
      <dgm:prSet phldrT="[Text]"/>
      <dgm:spPr/>
      <dgm:t>
        <a:bodyPr/>
        <a:lstStyle/>
        <a:p>
          <a:r>
            <a:rPr lang="en-US" dirty="0" smtClean="0">
              <a:solidFill>
                <a:srgbClr val="000000"/>
              </a:solidFill>
            </a:rPr>
            <a:t>Vocabulary</a:t>
          </a:r>
          <a:endParaRPr lang="en-US" dirty="0">
            <a:solidFill>
              <a:srgbClr val="000000"/>
            </a:solidFill>
          </a:endParaRPr>
        </a:p>
      </dgm:t>
    </dgm:pt>
    <dgm:pt modelId="{F63261CC-6756-E740-9C18-B104F2FAF530}" type="parTrans" cxnId="{0E763E20-32CB-E44D-90B9-4947B352824B}">
      <dgm:prSet/>
      <dgm:spPr/>
      <dgm:t>
        <a:bodyPr/>
        <a:lstStyle/>
        <a:p>
          <a:endParaRPr lang="en-US">
            <a:solidFill>
              <a:srgbClr val="000000"/>
            </a:solidFill>
          </a:endParaRPr>
        </a:p>
      </dgm:t>
    </dgm:pt>
    <dgm:pt modelId="{796246C3-E556-3744-983D-5ED2FA046CE8}" type="sibTrans" cxnId="{0E763E20-32CB-E44D-90B9-4947B352824B}">
      <dgm:prSet/>
      <dgm:spPr/>
      <dgm:t>
        <a:bodyPr/>
        <a:lstStyle/>
        <a:p>
          <a:endParaRPr lang="en-US">
            <a:solidFill>
              <a:srgbClr val="000000"/>
            </a:solidFill>
          </a:endParaRPr>
        </a:p>
      </dgm:t>
    </dgm:pt>
    <dgm:pt modelId="{E64F5C3F-4542-AC4A-AE47-41F54D91DC29}">
      <dgm:prSet phldrT="[Text]"/>
      <dgm:spPr>
        <a:solidFill>
          <a:srgbClr val="D9D9D9"/>
        </a:solidFill>
      </dgm:spPr>
      <dgm:t>
        <a:bodyPr/>
        <a:lstStyle/>
        <a:p>
          <a:r>
            <a:rPr lang="en-US" dirty="0" smtClean="0">
              <a:solidFill>
                <a:srgbClr val="000000"/>
              </a:solidFill>
            </a:rPr>
            <a:t>Building background</a:t>
          </a:r>
          <a:endParaRPr lang="en-US" dirty="0">
            <a:solidFill>
              <a:srgbClr val="000000"/>
            </a:solidFill>
          </a:endParaRPr>
        </a:p>
      </dgm:t>
    </dgm:pt>
    <dgm:pt modelId="{2B4FADAC-5AEB-B541-8F7E-1E3ACDCA0A05}" type="parTrans" cxnId="{C649A5AF-99FE-2447-B531-AE6080B7EAAD}">
      <dgm:prSet/>
      <dgm:spPr/>
      <dgm:t>
        <a:bodyPr/>
        <a:lstStyle/>
        <a:p>
          <a:endParaRPr lang="en-US">
            <a:solidFill>
              <a:srgbClr val="000000"/>
            </a:solidFill>
          </a:endParaRPr>
        </a:p>
      </dgm:t>
    </dgm:pt>
    <dgm:pt modelId="{1984A743-B018-D545-B43F-596329AE1812}" type="sibTrans" cxnId="{C649A5AF-99FE-2447-B531-AE6080B7EAAD}">
      <dgm:prSet/>
      <dgm:spPr/>
      <dgm:t>
        <a:bodyPr/>
        <a:lstStyle/>
        <a:p>
          <a:endParaRPr lang="en-US">
            <a:solidFill>
              <a:srgbClr val="000000"/>
            </a:solidFill>
          </a:endParaRPr>
        </a:p>
      </dgm:t>
    </dgm:pt>
    <dgm:pt modelId="{947DADD0-4A67-6E4C-B948-5125CCA56E87}">
      <dgm:prSet phldrT="[Text]"/>
      <dgm:spPr>
        <a:solidFill>
          <a:srgbClr val="D9D9D9"/>
        </a:solidFill>
      </dgm:spPr>
      <dgm:t>
        <a:bodyPr/>
        <a:lstStyle/>
        <a:p>
          <a:r>
            <a:rPr lang="en-US" dirty="0" smtClean="0">
              <a:solidFill>
                <a:srgbClr val="000000"/>
              </a:solidFill>
            </a:rPr>
            <a:t>Authentic outcomes</a:t>
          </a:r>
          <a:endParaRPr lang="en-US" dirty="0">
            <a:solidFill>
              <a:srgbClr val="000000"/>
            </a:solidFill>
          </a:endParaRPr>
        </a:p>
      </dgm:t>
    </dgm:pt>
    <dgm:pt modelId="{D2BFED33-2839-D541-8EBE-EC4BA15370F2}" type="parTrans" cxnId="{A48BE2DE-6481-3041-9FBC-06382516C005}">
      <dgm:prSet/>
      <dgm:spPr/>
      <dgm:t>
        <a:bodyPr/>
        <a:lstStyle/>
        <a:p>
          <a:endParaRPr lang="en-US">
            <a:solidFill>
              <a:srgbClr val="000000"/>
            </a:solidFill>
          </a:endParaRPr>
        </a:p>
      </dgm:t>
    </dgm:pt>
    <dgm:pt modelId="{D80F7B09-E0AF-7B40-93FC-BFE2F5562D6E}" type="sibTrans" cxnId="{A48BE2DE-6481-3041-9FBC-06382516C005}">
      <dgm:prSet/>
      <dgm:spPr/>
      <dgm:t>
        <a:bodyPr/>
        <a:lstStyle/>
        <a:p>
          <a:endParaRPr lang="en-US">
            <a:solidFill>
              <a:srgbClr val="000000"/>
            </a:solidFill>
          </a:endParaRPr>
        </a:p>
      </dgm:t>
    </dgm:pt>
    <dgm:pt modelId="{0DE8C19E-D04B-6244-9055-3F68B6587A6D}" type="pres">
      <dgm:prSet presAssocID="{730440BE-03C2-DE4E-B5CD-D4D15A1BFD73}" presName="Name0" presStyleCnt="0">
        <dgm:presLayoutVars>
          <dgm:dir/>
          <dgm:animLvl val="lvl"/>
          <dgm:resizeHandles val="exact"/>
        </dgm:presLayoutVars>
      </dgm:prSet>
      <dgm:spPr/>
    </dgm:pt>
    <dgm:pt modelId="{6220D3C4-A9C3-6F46-84D2-1DFFA3011041}" type="pres">
      <dgm:prSet presAssocID="{623B4D5E-5D3E-BE44-88B3-3B7A7F68CEEC}" presName="parTxOnly" presStyleLbl="node1" presStyleIdx="0" presStyleCnt="5">
        <dgm:presLayoutVars>
          <dgm:chMax val="0"/>
          <dgm:chPref val="0"/>
          <dgm:bulletEnabled val="1"/>
        </dgm:presLayoutVars>
      </dgm:prSet>
      <dgm:spPr/>
      <dgm:t>
        <a:bodyPr/>
        <a:lstStyle/>
        <a:p>
          <a:endParaRPr lang="en-US"/>
        </a:p>
      </dgm:t>
    </dgm:pt>
    <dgm:pt modelId="{7AEA2601-C585-FB4E-9493-9B59E8611DE5}" type="pres">
      <dgm:prSet presAssocID="{8B2C37F2-A930-2743-9F7D-AFF3EF31B9EC}" presName="parTxOnlySpace" presStyleCnt="0"/>
      <dgm:spPr/>
    </dgm:pt>
    <dgm:pt modelId="{982B749D-78F1-4342-885E-6FFDA1C4E401}" type="pres">
      <dgm:prSet presAssocID="{5A3BFC75-BBCA-C74B-9939-D6DBA045CC13}" presName="parTxOnly" presStyleLbl="node1" presStyleIdx="1" presStyleCnt="5">
        <dgm:presLayoutVars>
          <dgm:chMax val="0"/>
          <dgm:chPref val="0"/>
          <dgm:bulletEnabled val="1"/>
        </dgm:presLayoutVars>
      </dgm:prSet>
      <dgm:spPr/>
      <dgm:t>
        <a:bodyPr/>
        <a:lstStyle/>
        <a:p>
          <a:endParaRPr lang="en-US"/>
        </a:p>
      </dgm:t>
    </dgm:pt>
    <dgm:pt modelId="{6D1E9D2F-0A1F-104D-8C70-599CA98C7B52}" type="pres">
      <dgm:prSet presAssocID="{1D469B2A-24B3-3B4D-B5D0-29B35A8B3F43}" presName="parTxOnlySpace" presStyleCnt="0"/>
      <dgm:spPr/>
    </dgm:pt>
    <dgm:pt modelId="{30FEEBF4-6D2F-C740-BCF0-2A5E2DBBDA63}" type="pres">
      <dgm:prSet presAssocID="{046611E0-8458-7945-A53A-2B7C99A74F00}" presName="parTxOnly" presStyleLbl="node1" presStyleIdx="2" presStyleCnt="5">
        <dgm:presLayoutVars>
          <dgm:chMax val="0"/>
          <dgm:chPref val="0"/>
          <dgm:bulletEnabled val="1"/>
        </dgm:presLayoutVars>
      </dgm:prSet>
      <dgm:spPr/>
      <dgm:t>
        <a:bodyPr/>
        <a:lstStyle/>
        <a:p>
          <a:endParaRPr lang="en-US"/>
        </a:p>
      </dgm:t>
    </dgm:pt>
    <dgm:pt modelId="{D82B823A-C6B9-704A-B456-7ACCEFABBCB9}" type="pres">
      <dgm:prSet presAssocID="{796246C3-E556-3744-983D-5ED2FA046CE8}" presName="parTxOnlySpace" presStyleCnt="0"/>
      <dgm:spPr/>
    </dgm:pt>
    <dgm:pt modelId="{C6C9404C-CECB-EC46-BD3D-E05BA16A81B8}" type="pres">
      <dgm:prSet presAssocID="{E64F5C3F-4542-AC4A-AE47-41F54D91DC29}" presName="parTxOnly" presStyleLbl="node1" presStyleIdx="3" presStyleCnt="5">
        <dgm:presLayoutVars>
          <dgm:chMax val="0"/>
          <dgm:chPref val="0"/>
          <dgm:bulletEnabled val="1"/>
        </dgm:presLayoutVars>
      </dgm:prSet>
      <dgm:spPr/>
      <dgm:t>
        <a:bodyPr/>
        <a:lstStyle/>
        <a:p>
          <a:endParaRPr lang="en-US"/>
        </a:p>
      </dgm:t>
    </dgm:pt>
    <dgm:pt modelId="{B4C8B2C4-A5CA-AB47-8AAB-4BF91EB3ABD8}" type="pres">
      <dgm:prSet presAssocID="{1984A743-B018-D545-B43F-596329AE1812}" presName="parTxOnlySpace" presStyleCnt="0"/>
      <dgm:spPr/>
    </dgm:pt>
    <dgm:pt modelId="{3D3F7EFC-D953-3641-92DC-9870CC114D3E}" type="pres">
      <dgm:prSet presAssocID="{947DADD0-4A67-6E4C-B948-5125CCA56E87}" presName="parTxOnly" presStyleLbl="node1" presStyleIdx="4" presStyleCnt="5">
        <dgm:presLayoutVars>
          <dgm:chMax val="0"/>
          <dgm:chPref val="0"/>
          <dgm:bulletEnabled val="1"/>
        </dgm:presLayoutVars>
      </dgm:prSet>
      <dgm:spPr/>
      <dgm:t>
        <a:bodyPr/>
        <a:lstStyle/>
        <a:p>
          <a:endParaRPr lang="en-US"/>
        </a:p>
      </dgm:t>
    </dgm:pt>
  </dgm:ptLst>
  <dgm:cxnLst>
    <dgm:cxn modelId="{020C7929-2843-1343-BFB1-B432DECDAC57}" type="presOf" srcId="{5A3BFC75-BBCA-C74B-9939-D6DBA045CC13}" destId="{982B749D-78F1-4342-885E-6FFDA1C4E401}" srcOrd="0" destOrd="0" presId="urn:microsoft.com/office/officeart/2005/8/layout/chevron1"/>
    <dgm:cxn modelId="{A48BE2DE-6481-3041-9FBC-06382516C005}" srcId="{730440BE-03C2-DE4E-B5CD-D4D15A1BFD73}" destId="{947DADD0-4A67-6E4C-B948-5125CCA56E87}" srcOrd="4" destOrd="0" parTransId="{D2BFED33-2839-D541-8EBE-EC4BA15370F2}" sibTransId="{D80F7B09-E0AF-7B40-93FC-BFE2F5562D6E}"/>
    <dgm:cxn modelId="{0E763E20-32CB-E44D-90B9-4947B352824B}" srcId="{730440BE-03C2-DE4E-B5CD-D4D15A1BFD73}" destId="{046611E0-8458-7945-A53A-2B7C99A74F00}" srcOrd="2" destOrd="0" parTransId="{F63261CC-6756-E740-9C18-B104F2FAF530}" sibTransId="{796246C3-E556-3744-983D-5ED2FA046CE8}"/>
    <dgm:cxn modelId="{367BEFD9-6390-D043-A47A-2AEF7E4737E7}" srcId="{730440BE-03C2-DE4E-B5CD-D4D15A1BFD73}" destId="{5A3BFC75-BBCA-C74B-9939-D6DBA045CC13}" srcOrd="1" destOrd="0" parTransId="{57BF8BC4-9E61-A64B-89D3-7A80EB602AF8}" sibTransId="{1D469B2A-24B3-3B4D-B5D0-29B35A8B3F43}"/>
    <dgm:cxn modelId="{C649A5AF-99FE-2447-B531-AE6080B7EAAD}" srcId="{730440BE-03C2-DE4E-B5CD-D4D15A1BFD73}" destId="{E64F5C3F-4542-AC4A-AE47-41F54D91DC29}" srcOrd="3" destOrd="0" parTransId="{2B4FADAC-5AEB-B541-8F7E-1E3ACDCA0A05}" sibTransId="{1984A743-B018-D545-B43F-596329AE1812}"/>
    <dgm:cxn modelId="{A5185043-47F2-074A-8495-FDC1B8784954}" type="presOf" srcId="{623B4D5E-5D3E-BE44-88B3-3B7A7F68CEEC}" destId="{6220D3C4-A9C3-6F46-84D2-1DFFA3011041}" srcOrd="0" destOrd="0" presId="urn:microsoft.com/office/officeart/2005/8/layout/chevron1"/>
    <dgm:cxn modelId="{1E5D2B96-B7AF-214D-AB45-61679AE4974D}" type="presOf" srcId="{E64F5C3F-4542-AC4A-AE47-41F54D91DC29}" destId="{C6C9404C-CECB-EC46-BD3D-E05BA16A81B8}" srcOrd="0" destOrd="0" presId="urn:microsoft.com/office/officeart/2005/8/layout/chevron1"/>
    <dgm:cxn modelId="{D75B17DE-60C0-D742-862D-E0CE315B26E6}" type="presOf" srcId="{730440BE-03C2-DE4E-B5CD-D4D15A1BFD73}" destId="{0DE8C19E-D04B-6244-9055-3F68B6587A6D}" srcOrd="0" destOrd="0" presId="urn:microsoft.com/office/officeart/2005/8/layout/chevron1"/>
    <dgm:cxn modelId="{19AE405F-5ABF-C948-9DED-91D1D11C258B}" srcId="{730440BE-03C2-DE4E-B5CD-D4D15A1BFD73}" destId="{623B4D5E-5D3E-BE44-88B3-3B7A7F68CEEC}" srcOrd="0" destOrd="0" parTransId="{8F6C1AA8-A023-4448-A47F-F9B04FFE423E}" sibTransId="{8B2C37F2-A930-2743-9F7D-AFF3EF31B9EC}"/>
    <dgm:cxn modelId="{C5832D65-D35A-7342-935B-57B5565F88DD}" type="presOf" srcId="{046611E0-8458-7945-A53A-2B7C99A74F00}" destId="{30FEEBF4-6D2F-C740-BCF0-2A5E2DBBDA63}" srcOrd="0" destOrd="0" presId="urn:microsoft.com/office/officeart/2005/8/layout/chevron1"/>
    <dgm:cxn modelId="{FE83F2E1-95DF-6948-BF2B-E7916A68C288}" type="presOf" srcId="{947DADD0-4A67-6E4C-B948-5125CCA56E87}" destId="{3D3F7EFC-D953-3641-92DC-9870CC114D3E}" srcOrd="0" destOrd="0" presId="urn:microsoft.com/office/officeart/2005/8/layout/chevron1"/>
    <dgm:cxn modelId="{D6C38FE0-6FE2-E64E-AB68-83A051213F75}" type="presParOf" srcId="{0DE8C19E-D04B-6244-9055-3F68B6587A6D}" destId="{6220D3C4-A9C3-6F46-84D2-1DFFA3011041}" srcOrd="0" destOrd="0" presId="urn:microsoft.com/office/officeart/2005/8/layout/chevron1"/>
    <dgm:cxn modelId="{A9E2E085-2C81-0E4E-8C73-2CF1C36C3291}" type="presParOf" srcId="{0DE8C19E-D04B-6244-9055-3F68B6587A6D}" destId="{7AEA2601-C585-FB4E-9493-9B59E8611DE5}" srcOrd="1" destOrd="0" presId="urn:microsoft.com/office/officeart/2005/8/layout/chevron1"/>
    <dgm:cxn modelId="{9F89031D-9E2B-BB45-96AF-B65D6FD7A5AA}" type="presParOf" srcId="{0DE8C19E-D04B-6244-9055-3F68B6587A6D}" destId="{982B749D-78F1-4342-885E-6FFDA1C4E401}" srcOrd="2" destOrd="0" presId="urn:microsoft.com/office/officeart/2005/8/layout/chevron1"/>
    <dgm:cxn modelId="{0788BDA0-1E3E-AD49-8B0C-79E7030C1AE1}" type="presParOf" srcId="{0DE8C19E-D04B-6244-9055-3F68B6587A6D}" destId="{6D1E9D2F-0A1F-104D-8C70-599CA98C7B52}" srcOrd="3" destOrd="0" presId="urn:microsoft.com/office/officeart/2005/8/layout/chevron1"/>
    <dgm:cxn modelId="{ED58DF60-99F5-5D46-8A10-760B964FA14A}" type="presParOf" srcId="{0DE8C19E-D04B-6244-9055-3F68B6587A6D}" destId="{30FEEBF4-6D2F-C740-BCF0-2A5E2DBBDA63}" srcOrd="4" destOrd="0" presId="urn:microsoft.com/office/officeart/2005/8/layout/chevron1"/>
    <dgm:cxn modelId="{42163379-10E2-2A40-8362-AC20600DBD0A}" type="presParOf" srcId="{0DE8C19E-D04B-6244-9055-3F68B6587A6D}" destId="{D82B823A-C6B9-704A-B456-7ACCEFABBCB9}" srcOrd="5" destOrd="0" presId="urn:microsoft.com/office/officeart/2005/8/layout/chevron1"/>
    <dgm:cxn modelId="{F53D45D3-FD36-844E-AD01-3B99FA003F39}" type="presParOf" srcId="{0DE8C19E-D04B-6244-9055-3F68B6587A6D}" destId="{C6C9404C-CECB-EC46-BD3D-E05BA16A81B8}" srcOrd="6" destOrd="0" presId="urn:microsoft.com/office/officeart/2005/8/layout/chevron1"/>
    <dgm:cxn modelId="{54AA6401-572D-CC49-AB80-A4A9E65C18BA}" type="presParOf" srcId="{0DE8C19E-D04B-6244-9055-3F68B6587A6D}" destId="{B4C8B2C4-A5CA-AB47-8AAB-4BF91EB3ABD8}" srcOrd="7" destOrd="0" presId="urn:microsoft.com/office/officeart/2005/8/layout/chevron1"/>
    <dgm:cxn modelId="{BA53ED6E-D3F8-404A-B930-A6241DED3213}" type="presParOf" srcId="{0DE8C19E-D04B-6244-9055-3F68B6587A6D}" destId="{3D3F7EFC-D953-3641-92DC-9870CC114D3E}"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0440BE-03C2-DE4E-B5CD-D4D15A1BFD73}" type="doc">
      <dgm:prSet loTypeId="urn:microsoft.com/office/officeart/2005/8/layout/chevron1" loCatId="" qsTypeId="urn:microsoft.com/office/officeart/2005/8/quickstyle/simple4" qsCatId="simple" csTypeId="urn:microsoft.com/office/officeart/2005/8/colors/colorful1#5" csCatId="colorful" phldr="1"/>
      <dgm:spPr/>
    </dgm:pt>
    <dgm:pt modelId="{623B4D5E-5D3E-BE44-88B3-3B7A7F68CEEC}">
      <dgm:prSet phldrT="[Text]"/>
      <dgm:spPr>
        <a:solidFill>
          <a:srgbClr val="D9D9D9"/>
        </a:solidFill>
      </dgm:spPr>
      <dgm:t>
        <a:bodyPr/>
        <a:lstStyle/>
        <a:p>
          <a:r>
            <a:rPr lang="en-US" dirty="0" smtClean="0">
              <a:solidFill>
                <a:srgbClr val="000000"/>
              </a:solidFill>
            </a:rPr>
            <a:t>Content and language</a:t>
          </a:r>
          <a:endParaRPr lang="en-US" dirty="0">
            <a:solidFill>
              <a:srgbClr val="000000"/>
            </a:solidFill>
          </a:endParaRPr>
        </a:p>
      </dgm:t>
    </dgm:pt>
    <dgm:pt modelId="{8F6C1AA8-A023-4448-A47F-F9B04FFE423E}" type="parTrans" cxnId="{19AE405F-5ABF-C948-9DED-91D1D11C258B}">
      <dgm:prSet/>
      <dgm:spPr/>
      <dgm:t>
        <a:bodyPr/>
        <a:lstStyle/>
        <a:p>
          <a:endParaRPr lang="en-US">
            <a:solidFill>
              <a:srgbClr val="000000"/>
            </a:solidFill>
          </a:endParaRPr>
        </a:p>
      </dgm:t>
    </dgm:pt>
    <dgm:pt modelId="{8B2C37F2-A930-2743-9F7D-AFF3EF31B9EC}" type="sibTrans" cxnId="{19AE405F-5ABF-C948-9DED-91D1D11C258B}">
      <dgm:prSet/>
      <dgm:spPr/>
      <dgm:t>
        <a:bodyPr/>
        <a:lstStyle/>
        <a:p>
          <a:endParaRPr lang="en-US">
            <a:solidFill>
              <a:srgbClr val="000000"/>
            </a:solidFill>
          </a:endParaRPr>
        </a:p>
      </dgm:t>
    </dgm:pt>
    <dgm:pt modelId="{5A3BFC75-BBCA-C74B-9939-D6DBA045CC13}">
      <dgm:prSet phldrT="[Text]"/>
      <dgm:spPr>
        <a:solidFill>
          <a:srgbClr val="D9D9D9"/>
        </a:solidFill>
      </dgm:spPr>
      <dgm:t>
        <a:bodyPr/>
        <a:lstStyle/>
        <a:p>
          <a:r>
            <a:rPr lang="en-US" dirty="0" smtClean="0">
              <a:solidFill>
                <a:srgbClr val="000000"/>
              </a:solidFill>
            </a:rPr>
            <a:t>Comprehensible</a:t>
          </a:r>
          <a:endParaRPr lang="en-US" dirty="0">
            <a:solidFill>
              <a:srgbClr val="000000"/>
            </a:solidFill>
          </a:endParaRPr>
        </a:p>
      </dgm:t>
    </dgm:pt>
    <dgm:pt modelId="{57BF8BC4-9E61-A64B-89D3-7A80EB602AF8}" type="parTrans" cxnId="{367BEFD9-6390-D043-A47A-2AEF7E4737E7}">
      <dgm:prSet/>
      <dgm:spPr/>
      <dgm:t>
        <a:bodyPr/>
        <a:lstStyle/>
        <a:p>
          <a:endParaRPr lang="en-US">
            <a:solidFill>
              <a:srgbClr val="000000"/>
            </a:solidFill>
          </a:endParaRPr>
        </a:p>
      </dgm:t>
    </dgm:pt>
    <dgm:pt modelId="{1D469B2A-24B3-3B4D-B5D0-29B35A8B3F43}" type="sibTrans" cxnId="{367BEFD9-6390-D043-A47A-2AEF7E4737E7}">
      <dgm:prSet/>
      <dgm:spPr/>
      <dgm:t>
        <a:bodyPr/>
        <a:lstStyle/>
        <a:p>
          <a:endParaRPr lang="en-US">
            <a:solidFill>
              <a:srgbClr val="000000"/>
            </a:solidFill>
          </a:endParaRPr>
        </a:p>
      </dgm:t>
    </dgm:pt>
    <dgm:pt modelId="{046611E0-8458-7945-A53A-2B7C99A74F00}">
      <dgm:prSet phldrT="[Text]"/>
      <dgm:spPr>
        <a:solidFill>
          <a:srgbClr val="D9D9D9"/>
        </a:solidFill>
      </dgm:spPr>
      <dgm:t>
        <a:bodyPr/>
        <a:lstStyle/>
        <a:p>
          <a:r>
            <a:rPr lang="en-US" dirty="0" smtClean="0">
              <a:solidFill>
                <a:srgbClr val="000000"/>
              </a:solidFill>
            </a:rPr>
            <a:t>Vocabulary</a:t>
          </a:r>
          <a:endParaRPr lang="en-US" dirty="0">
            <a:solidFill>
              <a:srgbClr val="000000"/>
            </a:solidFill>
          </a:endParaRPr>
        </a:p>
      </dgm:t>
    </dgm:pt>
    <dgm:pt modelId="{F63261CC-6756-E740-9C18-B104F2FAF530}" type="parTrans" cxnId="{0E763E20-32CB-E44D-90B9-4947B352824B}">
      <dgm:prSet/>
      <dgm:spPr/>
      <dgm:t>
        <a:bodyPr/>
        <a:lstStyle/>
        <a:p>
          <a:endParaRPr lang="en-US">
            <a:solidFill>
              <a:srgbClr val="000000"/>
            </a:solidFill>
          </a:endParaRPr>
        </a:p>
      </dgm:t>
    </dgm:pt>
    <dgm:pt modelId="{796246C3-E556-3744-983D-5ED2FA046CE8}" type="sibTrans" cxnId="{0E763E20-32CB-E44D-90B9-4947B352824B}">
      <dgm:prSet/>
      <dgm:spPr/>
      <dgm:t>
        <a:bodyPr/>
        <a:lstStyle/>
        <a:p>
          <a:endParaRPr lang="en-US">
            <a:solidFill>
              <a:srgbClr val="000000"/>
            </a:solidFill>
          </a:endParaRPr>
        </a:p>
      </dgm:t>
    </dgm:pt>
    <dgm:pt modelId="{E64F5C3F-4542-AC4A-AE47-41F54D91DC29}">
      <dgm:prSet phldrT="[Text]"/>
      <dgm:spPr/>
      <dgm:t>
        <a:bodyPr/>
        <a:lstStyle/>
        <a:p>
          <a:r>
            <a:rPr lang="en-US" dirty="0" smtClean="0">
              <a:solidFill>
                <a:srgbClr val="000000"/>
              </a:solidFill>
            </a:rPr>
            <a:t>Building background</a:t>
          </a:r>
          <a:endParaRPr lang="en-US" dirty="0">
            <a:solidFill>
              <a:srgbClr val="000000"/>
            </a:solidFill>
          </a:endParaRPr>
        </a:p>
      </dgm:t>
    </dgm:pt>
    <dgm:pt modelId="{2B4FADAC-5AEB-B541-8F7E-1E3ACDCA0A05}" type="parTrans" cxnId="{C649A5AF-99FE-2447-B531-AE6080B7EAAD}">
      <dgm:prSet/>
      <dgm:spPr/>
      <dgm:t>
        <a:bodyPr/>
        <a:lstStyle/>
        <a:p>
          <a:endParaRPr lang="en-US">
            <a:solidFill>
              <a:srgbClr val="000000"/>
            </a:solidFill>
          </a:endParaRPr>
        </a:p>
      </dgm:t>
    </dgm:pt>
    <dgm:pt modelId="{1984A743-B018-D545-B43F-596329AE1812}" type="sibTrans" cxnId="{C649A5AF-99FE-2447-B531-AE6080B7EAAD}">
      <dgm:prSet/>
      <dgm:spPr/>
      <dgm:t>
        <a:bodyPr/>
        <a:lstStyle/>
        <a:p>
          <a:endParaRPr lang="en-US">
            <a:solidFill>
              <a:srgbClr val="000000"/>
            </a:solidFill>
          </a:endParaRPr>
        </a:p>
      </dgm:t>
    </dgm:pt>
    <dgm:pt modelId="{947DADD0-4A67-6E4C-B948-5125CCA56E87}">
      <dgm:prSet phldrT="[Text]"/>
      <dgm:spPr>
        <a:solidFill>
          <a:srgbClr val="D9D9D9"/>
        </a:solidFill>
      </dgm:spPr>
      <dgm:t>
        <a:bodyPr/>
        <a:lstStyle/>
        <a:p>
          <a:r>
            <a:rPr lang="en-US" dirty="0" smtClean="0">
              <a:solidFill>
                <a:srgbClr val="000000"/>
              </a:solidFill>
            </a:rPr>
            <a:t>Authentic outcomes</a:t>
          </a:r>
          <a:endParaRPr lang="en-US" dirty="0">
            <a:solidFill>
              <a:srgbClr val="000000"/>
            </a:solidFill>
          </a:endParaRPr>
        </a:p>
      </dgm:t>
    </dgm:pt>
    <dgm:pt modelId="{D2BFED33-2839-D541-8EBE-EC4BA15370F2}" type="parTrans" cxnId="{A48BE2DE-6481-3041-9FBC-06382516C005}">
      <dgm:prSet/>
      <dgm:spPr/>
      <dgm:t>
        <a:bodyPr/>
        <a:lstStyle/>
        <a:p>
          <a:endParaRPr lang="en-US">
            <a:solidFill>
              <a:srgbClr val="000000"/>
            </a:solidFill>
          </a:endParaRPr>
        </a:p>
      </dgm:t>
    </dgm:pt>
    <dgm:pt modelId="{D80F7B09-E0AF-7B40-93FC-BFE2F5562D6E}" type="sibTrans" cxnId="{A48BE2DE-6481-3041-9FBC-06382516C005}">
      <dgm:prSet/>
      <dgm:spPr/>
      <dgm:t>
        <a:bodyPr/>
        <a:lstStyle/>
        <a:p>
          <a:endParaRPr lang="en-US">
            <a:solidFill>
              <a:srgbClr val="000000"/>
            </a:solidFill>
          </a:endParaRPr>
        </a:p>
      </dgm:t>
    </dgm:pt>
    <dgm:pt modelId="{0DE8C19E-D04B-6244-9055-3F68B6587A6D}" type="pres">
      <dgm:prSet presAssocID="{730440BE-03C2-DE4E-B5CD-D4D15A1BFD73}" presName="Name0" presStyleCnt="0">
        <dgm:presLayoutVars>
          <dgm:dir/>
          <dgm:animLvl val="lvl"/>
          <dgm:resizeHandles val="exact"/>
        </dgm:presLayoutVars>
      </dgm:prSet>
      <dgm:spPr/>
    </dgm:pt>
    <dgm:pt modelId="{6220D3C4-A9C3-6F46-84D2-1DFFA3011041}" type="pres">
      <dgm:prSet presAssocID="{623B4D5E-5D3E-BE44-88B3-3B7A7F68CEEC}" presName="parTxOnly" presStyleLbl="node1" presStyleIdx="0" presStyleCnt="5">
        <dgm:presLayoutVars>
          <dgm:chMax val="0"/>
          <dgm:chPref val="0"/>
          <dgm:bulletEnabled val="1"/>
        </dgm:presLayoutVars>
      </dgm:prSet>
      <dgm:spPr/>
      <dgm:t>
        <a:bodyPr/>
        <a:lstStyle/>
        <a:p>
          <a:endParaRPr lang="en-US"/>
        </a:p>
      </dgm:t>
    </dgm:pt>
    <dgm:pt modelId="{7AEA2601-C585-FB4E-9493-9B59E8611DE5}" type="pres">
      <dgm:prSet presAssocID="{8B2C37F2-A930-2743-9F7D-AFF3EF31B9EC}" presName="parTxOnlySpace" presStyleCnt="0"/>
      <dgm:spPr/>
    </dgm:pt>
    <dgm:pt modelId="{982B749D-78F1-4342-885E-6FFDA1C4E401}" type="pres">
      <dgm:prSet presAssocID="{5A3BFC75-BBCA-C74B-9939-D6DBA045CC13}" presName="parTxOnly" presStyleLbl="node1" presStyleIdx="1" presStyleCnt="5">
        <dgm:presLayoutVars>
          <dgm:chMax val="0"/>
          <dgm:chPref val="0"/>
          <dgm:bulletEnabled val="1"/>
        </dgm:presLayoutVars>
      </dgm:prSet>
      <dgm:spPr/>
      <dgm:t>
        <a:bodyPr/>
        <a:lstStyle/>
        <a:p>
          <a:endParaRPr lang="en-US"/>
        </a:p>
      </dgm:t>
    </dgm:pt>
    <dgm:pt modelId="{6D1E9D2F-0A1F-104D-8C70-599CA98C7B52}" type="pres">
      <dgm:prSet presAssocID="{1D469B2A-24B3-3B4D-B5D0-29B35A8B3F43}" presName="parTxOnlySpace" presStyleCnt="0"/>
      <dgm:spPr/>
    </dgm:pt>
    <dgm:pt modelId="{30FEEBF4-6D2F-C740-BCF0-2A5E2DBBDA63}" type="pres">
      <dgm:prSet presAssocID="{046611E0-8458-7945-A53A-2B7C99A74F00}" presName="parTxOnly" presStyleLbl="node1" presStyleIdx="2" presStyleCnt="5">
        <dgm:presLayoutVars>
          <dgm:chMax val="0"/>
          <dgm:chPref val="0"/>
          <dgm:bulletEnabled val="1"/>
        </dgm:presLayoutVars>
      </dgm:prSet>
      <dgm:spPr/>
      <dgm:t>
        <a:bodyPr/>
        <a:lstStyle/>
        <a:p>
          <a:endParaRPr lang="en-US"/>
        </a:p>
      </dgm:t>
    </dgm:pt>
    <dgm:pt modelId="{D82B823A-C6B9-704A-B456-7ACCEFABBCB9}" type="pres">
      <dgm:prSet presAssocID="{796246C3-E556-3744-983D-5ED2FA046CE8}" presName="parTxOnlySpace" presStyleCnt="0"/>
      <dgm:spPr/>
    </dgm:pt>
    <dgm:pt modelId="{C6C9404C-CECB-EC46-BD3D-E05BA16A81B8}" type="pres">
      <dgm:prSet presAssocID="{E64F5C3F-4542-AC4A-AE47-41F54D91DC29}" presName="parTxOnly" presStyleLbl="node1" presStyleIdx="3" presStyleCnt="5">
        <dgm:presLayoutVars>
          <dgm:chMax val="0"/>
          <dgm:chPref val="0"/>
          <dgm:bulletEnabled val="1"/>
        </dgm:presLayoutVars>
      </dgm:prSet>
      <dgm:spPr/>
      <dgm:t>
        <a:bodyPr/>
        <a:lstStyle/>
        <a:p>
          <a:endParaRPr lang="en-US"/>
        </a:p>
      </dgm:t>
    </dgm:pt>
    <dgm:pt modelId="{B4C8B2C4-A5CA-AB47-8AAB-4BF91EB3ABD8}" type="pres">
      <dgm:prSet presAssocID="{1984A743-B018-D545-B43F-596329AE1812}" presName="parTxOnlySpace" presStyleCnt="0"/>
      <dgm:spPr/>
    </dgm:pt>
    <dgm:pt modelId="{3D3F7EFC-D953-3641-92DC-9870CC114D3E}" type="pres">
      <dgm:prSet presAssocID="{947DADD0-4A67-6E4C-B948-5125CCA56E87}" presName="parTxOnly" presStyleLbl="node1" presStyleIdx="4" presStyleCnt="5">
        <dgm:presLayoutVars>
          <dgm:chMax val="0"/>
          <dgm:chPref val="0"/>
          <dgm:bulletEnabled val="1"/>
        </dgm:presLayoutVars>
      </dgm:prSet>
      <dgm:spPr/>
      <dgm:t>
        <a:bodyPr/>
        <a:lstStyle/>
        <a:p>
          <a:endParaRPr lang="en-US"/>
        </a:p>
      </dgm:t>
    </dgm:pt>
  </dgm:ptLst>
  <dgm:cxnLst>
    <dgm:cxn modelId="{A48BE2DE-6481-3041-9FBC-06382516C005}" srcId="{730440BE-03C2-DE4E-B5CD-D4D15A1BFD73}" destId="{947DADD0-4A67-6E4C-B948-5125CCA56E87}" srcOrd="4" destOrd="0" parTransId="{D2BFED33-2839-D541-8EBE-EC4BA15370F2}" sibTransId="{D80F7B09-E0AF-7B40-93FC-BFE2F5562D6E}"/>
    <dgm:cxn modelId="{D00F128C-54FE-E14F-8E90-49F617D5B2D1}" type="presOf" srcId="{623B4D5E-5D3E-BE44-88B3-3B7A7F68CEEC}" destId="{6220D3C4-A9C3-6F46-84D2-1DFFA3011041}" srcOrd="0" destOrd="0" presId="urn:microsoft.com/office/officeart/2005/8/layout/chevron1"/>
    <dgm:cxn modelId="{C7B4943B-7BEA-8944-BFB9-8B09C33997CB}" type="presOf" srcId="{730440BE-03C2-DE4E-B5CD-D4D15A1BFD73}" destId="{0DE8C19E-D04B-6244-9055-3F68B6587A6D}" srcOrd="0" destOrd="0" presId="urn:microsoft.com/office/officeart/2005/8/layout/chevron1"/>
    <dgm:cxn modelId="{0E763E20-32CB-E44D-90B9-4947B352824B}" srcId="{730440BE-03C2-DE4E-B5CD-D4D15A1BFD73}" destId="{046611E0-8458-7945-A53A-2B7C99A74F00}" srcOrd="2" destOrd="0" parTransId="{F63261CC-6756-E740-9C18-B104F2FAF530}" sibTransId="{796246C3-E556-3744-983D-5ED2FA046CE8}"/>
    <dgm:cxn modelId="{367BEFD9-6390-D043-A47A-2AEF7E4737E7}" srcId="{730440BE-03C2-DE4E-B5CD-D4D15A1BFD73}" destId="{5A3BFC75-BBCA-C74B-9939-D6DBA045CC13}" srcOrd="1" destOrd="0" parTransId="{57BF8BC4-9E61-A64B-89D3-7A80EB602AF8}" sibTransId="{1D469B2A-24B3-3B4D-B5D0-29B35A8B3F43}"/>
    <dgm:cxn modelId="{C649A5AF-99FE-2447-B531-AE6080B7EAAD}" srcId="{730440BE-03C2-DE4E-B5CD-D4D15A1BFD73}" destId="{E64F5C3F-4542-AC4A-AE47-41F54D91DC29}" srcOrd="3" destOrd="0" parTransId="{2B4FADAC-5AEB-B541-8F7E-1E3ACDCA0A05}" sibTransId="{1984A743-B018-D545-B43F-596329AE1812}"/>
    <dgm:cxn modelId="{C0EF4E6B-2A8E-4948-9793-3ECA972F422A}" type="presOf" srcId="{5A3BFC75-BBCA-C74B-9939-D6DBA045CC13}" destId="{982B749D-78F1-4342-885E-6FFDA1C4E401}" srcOrd="0" destOrd="0" presId="urn:microsoft.com/office/officeart/2005/8/layout/chevron1"/>
    <dgm:cxn modelId="{D7B68F5D-1BDA-8843-917C-A9557EBD6DBB}" type="presOf" srcId="{046611E0-8458-7945-A53A-2B7C99A74F00}" destId="{30FEEBF4-6D2F-C740-BCF0-2A5E2DBBDA63}" srcOrd="0" destOrd="0" presId="urn:microsoft.com/office/officeart/2005/8/layout/chevron1"/>
    <dgm:cxn modelId="{304C4EDC-C528-CB4C-9956-69E64A9EB084}" type="presOf" srcId="{E64F5C3F-4542-AC4A-AE47-41F54D91DC29}" destId="{C6C9404C-CECB-EC46-BD3D-E05BA16A81B8}" srcOrd="0" destOrd="0" presId="urn:microsoft.com/office/officeart/2005/8/layout/chevron1"/>
    <dgm:cxn modelId="{19AE405F-5ABF-C948-9DED-91D1D11C258B}" srcId="{730440BE-03C2-DE4E-B5CD-D4D15A1BFD73}" destId="{623B4D5E-5D3E-BE44-88B3-3B7A7F68CEEC}" srcOrd="0" destOrd="0" parTransId="{8F6C1AA8-A023-4448-A47F-F9B04FFE423E}" sibTransId="{8B2C37F2-A930-2743-9F7D-AFF3EF31B9EC}"/>
    <dgm:cxn modelId="{9C7E247D-4A74-F04F-98B2-F8AC11E5FEC0}" type="presOf" srcId="{947DADD0-4A67-6E4C-B948-5125CCA56E87}" destId="{3D3F7EFC-D953-3641-92DC-9870CC114D3E}" srcOrd="0" destOrd="0" presId="urn:microsoft.com/office/officeart/2005/8/layout/chevron1"/>
    <dgm:cxn modelId="{CAF9C50F-BBFF-8A4C-AE3E-652018C14118}" type="presParOf" srcId="{0DE8C19E-D04B-6244-9055-3F68B6587A6D}" destId="{6220D3C4-A9C3-6F46-84D2-1DFFA3011041}" srcOrd="0" destOrd="0" presId="urn:microsoft.com/office/officeart/2005/8/layout/chevron1"/>
    <dgm:cxn modelId="{697C0839-8B77-424C-9EB1-4622D4462AC1}" type="presParOf" srcId="{0DE8C19E-D04B-6244-9055-3F68B6587A6D}" destId="{7AEA2601-C585-FB4E-9493-9B59E8611DE5}" srcOrd="1" destOrd="0" presId="urn:microsoft.com/office/officeart/2005/8/layout/chevron1"/>
    <dgm:cxn modelId="{430ED03B-D476-FE43-819D-12CB16BD4F77}" type="presParOf" srcId="{0DE8C19E-D04B-6244-9055-3F68B6587A6D}" destId="{982B749D-78F1-4342-885E-6FFDA1C4E401}" srcOrd="2" destOrd="0" presId="urn:microsoft.com/office/officeart/2005/8/layout/chevron1"/>
    <dgm:cxn modelId="{406CE2C5-52AB-534E-85F2-4F7453DCAF51}" type="presParOf" srcId="{0DE8C19E-D04B-6244-9055-3F68B6587A6D}" destId="{6D1E9D2F-0A1F-104D-8C70-599CA98C7B52}" srcOrd="3" destOrd="0" presId="urn:microsoft.com/office/officeart/2005/8/layout/chevron1"/>
    <dgm:cxn modelId="{3E4B0684-0FD6-D14B-84EA-2A57DD067496}" type="presParOf" srcId="{0DE8C19E-D04B-6244-9055-3F68B6587A6D}" destId="{30FEEBF4-6D2F-C740-BCF0-2A5E2DBBDA63}" srcOrd="4" destOrd="0" presId="urn:microsoft.com/office/officeart/2005/8/layout/chevron1"/>
    <dgm:cxn modelId="{C017AB9E-D405-3742-B19B-FC08989BE34E}" type="presParOf" srcId="{0DE8C19E-D04B-6244-9055-3F68B6587A6D}" destId="{D82B823A-C6B9-704A-B456-7ACCEFABBCB9}" srcOrd="5" destOrd="0" presId="urn:microsoft.com/office/officeart/2005/8/layout/chevron1"/>
    <dgm:cxn modelId="{B3F53BE0-4190-9343-85C5-D66E832B8E76}" type="presParOf" srcId="{0DE8C19E-D04B-6244-9055-3F68B6587A6D}" destId="{C6C9404C-CECB-EC46-BD3D-E05BA16A81B8}" srcOrd="6" destOrd="0" presId="urn:microsoft.com/office/officeart/2005/8/layout/chevron1"/>
    <dgm:cxn modelId="{CC6EC00D-D63E-7F46-B2F1-EC2B5B441E49}" type="presParOf" srcId="{0DE8C19E-D04B-6244-9055-3F68B6587A6D}" destId="{B4C8B2C4-A5CA-AB47-8AAB-4BF91EB3ABD8}" srcOrd="7" destOrd="0" presId="urn:microsoft.com/office/officeart/2005/8/layout/chevron1"/>
    <dgm:cxn modelId="{CB2FB1E2-0F0B-E443-988B-C5FA5625AF46}" type="presParOf" srcId="{0DE8C19E-D04B-6244-9055-3F68B6587A6D}" destId="{3D3F7EFC-D953-3641-92DC-9870CC114D3E}"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0440BE-03C2-DE4E-B5CD-D4D15A1BFD73}" type="doc">
      <dgm:prSet loTypeId="urn:microsoft.com/office/officeart/2005/8/layout/chevron1" loCatId="" qsTypeId="urn:microsoft.com/office/officeart/2005/8/quickstyle/simple4" qsCatId="simple" csTypeId="urn:microsoft.com/office/officeart/2005/8/colors/colorful1#6" csCatId="colorful" phldr="1"/>
      <dgm:spPr/>
    </dgm:pt>
    <dgm:pt modelId="{623B4D5E-5D3E-BE44-88B3-3B7A7F68CEEC}">
      <dgm:prSet phldrT="[Text]"/>
      <dgm:spPr>
        <a:solidFill>
          <a:srgbClr val="D9D9D9"/>
        </a:solidFill>
      </dgm:spPr>
      <dgm:t>
        <a:bodyPr/>
        <a:lstStyle/>
        <a:p>
          <a:r>
            <a:rPr lang="en-US" dirty="0" smtClean="0">
              <a:solidFill>
                <a:srgbClr val="000000"/>
              </a:solidFill>
            </a:rPr>
            <a:t>Content and language</a:t>
          </a:r>
          <a:endParaRPr lang="en-US" dirty="0">
            <a:solidFill>
              <a:srgbClr val="000000"/>
            </a:solidFill>
          </a:endParaRPr>
        </a:p>
      </dgm:t>
    </dgm:pt>
    <dgm:pt modelId="{8F6C1AA8-A023-4448-A47F-F9B04FFE423E}" type="parTrans" cxnId="{19AE405F-5ABF-C948-9DED-91D1D11C258B}">
      <dgm:prSet/>
      <dgm:spPr/>
      <dgm:t>
        <a:bodyPr/>
        <a:lstStyle/>
        <a:p>
          <a:endParaRPr lang="en-US">
            <a:solidFill>
              <a:srgbClr val="000000"/>
            </a:solidFill>
          </a:endParaRPr>
        </a:p>
      </dgm:t>
    </dgm:pt>
    <dgm:pt modelId="{8B2C37F2-A930-2743-9F7D-AFF3EF31B9EC}" type="sibTrans" cxnId="{19AE405F-5ABF-C948-9DED-91D1D11C258B}">
      <dgm:prSet/>
      <dgm:spPr/>
      <dgm:t>
        <a:bodyPr/>
        <a:lstStyle/>
        <a:p>
          <a:endParaRPr lang="en-US">
            <a:solidFill>
              <a:srgbClr val="000000"/>
            </a:solidFill>
          </a:endParaRPr>
        </a:p>
      </dgm:t>
    </dgm:pt>
    <dgm:pt modelId="{5A3BFC75-BBCA-C74B-9939-D6DBA045CC13}">
      <dgm:prSet phldrT="[Text]"/>
      <dgm:spPr>
        <a:solidFill>
          <a:srgbClr val="D9D9D9"/>
        </a:solidFill>
      </dgm:spPr>
      <dgm:t>
        <a:bodyPr/>
        <a:lstStyle/>
        <a:p>
          <a:r>
            <a:rPr lang="en-US" dirty="0" smtClean="0">
              <a:solidFill>
                <a:srgbClr val="000000"/>
              </a:solidFill>
            </a:rPr>
            <a:t>Comprehensible</a:t>
          </a:r>
          <a:endParaRPr lang="en-US" dirty="0">
            <a:solidFill>
              <a:srgbClr val="000000"/>
            </a:solidFill>
          </a:endParaRPr>
        </a:p>
      </dgm:t>
    </dgm:pt>
    <dgm:pt modelId="{57BF8BC4-9E61-A64B-89D3-7A80EB602AF8}" type="parTrans" cxnId="{367BEFD9-6390-D043-A47A-2AEF7E4737E7}">
      <dgm:prSet/>
      <dgm:spPr/>
      <dgm:t>
        <a:bodyPr/>
        <a:lstStyle/>
        <a:p>
          <a:endParaRPr lang="en-US">
            <a:solidFill>
              <a:srgbClr val="000000"/>
            </a:solidFill>
          </a:endParaRPr>
        </a:p>
      </dgm:t>
    </dgm:pt>
    <dgm:pt modelId="{1D469B2A-24B3-3B4D-B5D0-29B35A8B3F43}" type="sibTrans" cxnId="{367BEFD9-6390-D043-A47A-2AEF7E4737E7}">
      <dgm:prSet/>
      <dgm:spPr/>
      <dgm:t>
        <a:bodyPr/>
        <a:lstStyle/>
        <a:p>
          <a:endParaRPr lang="en-US">
            <a:solidFill>
              <a:srgbClr val="000000"/>
            </a:solidFill>
          </a:endParaRPr>
        </a:p>
      </dgm:t>
    </dgm:pt>
    <dgm:pt modelId="{046611E0-8458-7945-A53A-2B7C99A74F00}">
      <dgm:prSet phldrT="[Text]"/>
      <dgm:spPr>
        <a:solidFill>
          <a:srgbClr val="D9D9D9"/>
        </a:solidFill>
      </dgm:spPr>
      <dgm:t>
        <a:bodyPr/>
        <a:lstStyle/>
        <a:p>
          <a:r>
            <a:rPr lang="en-US" dirty="0" smtClean="0">
              <a:solidFill>
                <a:srgbClr val="000000"/>
              </a:solidFill>
            </a:rPr>
            <a:t>Vocabulary</a:t>
          </a:r>
          <a:endParaRPr lang="en-US" dirty="0">
            <a:solidFill>
              <a:srgbClr val="000000"/>
            </a:solidFill>
          </a:endParaRPr>
        </a:p>
      </dgm:t>
    </dgm:pt>
    <dgm:pt modelId="{F63261CC-6756-E740-9C18-B104F2FAF530}" type="parTrans" cxnId="{0E763E20-32CB-E44D-90B9-4947B352824B}">
      <dgm:prSet/>
      <dgm:spPr/>
      <dgm:t>
        <a:bodyPr/>
        <a:lstStyle/>
        <a:p>
          <a:endParaRPr lang="en-US">
            <a:solidFill>
              <a:srgbClr val="000000"/>
            </a:solidFill>
          </a:endParaRPr>
        </a:p>
      </dgm:t>
    </dgm:pt>
    <dgm:pt modelId="{796246C3-E556-3744-983D-5ED2FA046CE8}" type="sibTrans" cxnId="{0E763E20-32CB-E44D-90B9-4947B352824B}">
      <dgm:prSet/>
      <dgm:spPr/>
      <dgm:t>
        <a:bodyPr/>
        <a:lstStyle/>
        <a:p>
          <a:endParaRPr lang="en-US">
            <a:solidFill>
              <a:srgbClr val="000000"/>
            </a:solidFill>
          </a:endParaRPr>
        </a:p>
      </dgm:t>
    </dgm:pt>
    <dgm:pt modelId="{E64F5C3F-4542-AC4A-AE47-41F54D91DC29}">
      <dgm:prSet phldrT="[Text]"/>
      <dgm:spPr>
        <a:solidFill>
          <a:srgbClr val="D9D9D9"/>
        </a:solidFill>
      </dgm:spPr>
      <dgm:t>
        <a:bodyPr/>
        <a:lstStyle/>
        <a:p>
          <a:r>
            <a:rPr lang="en-US" dirty="0" smtClean="0">
              <a:solidFill>
                <a:srgbClr val="000000"/>
              </a:solidFill>
            </a:rPr>
            <a:t>Building background</a:t>
          </a:r>
          <a:endParaRPr lang="en-US" dirty="0">
            <a:solidFill>
              <a:srgbClr val="000000"/>
            </a:solidFill>
          </a:endParaRPr>
        </a:p>
      </dgm:t>
    </dgm:pt>
    <dgm:pt modelId="{2B4FADAC-5AEB-B541-8F7E-1E3ACDCA0A05}" type="parTrans" cxnId="{C649A5AF-99FE-2447-B531-AE6080B7EAAD}">
      <dgm:prSet/>
      <dgm:spPr/>
      <dgm:t>
        <a:bodyPr/>
        <a:lstStyle/>
        <a:p>
          <a:endParaRPr lang="en-US">
            <a:solidFill>
              <a:srgbClr val="000000"/>
            </a:solidFill>
          </a:endParaRPr>
        </a:p>
      </dgm:t>
    </dgm:pt>
    <dgm:pt modelId="{1984A743-B018-D545-B43F-596329AE1812}" type="sibTrans" cxnId="{C649A5AF-99FE-2447-B531-AE6080B7EAAD}">
      <dgm:prSet/>
      <dgm:spPr/>
      <dgm:t>
        <a:bodyPr/>
        <a:lstStyle/>
        <a:p>
          <a:endParaRPr lang="en-US">
            <a:solidFill>
              <a:srgbClr val="000000"/>
            </a:solidFill>
          </a:endParaRPr>
        </a:p>
      </dgm:t>
    </dgm:pt>
    <dgm:pt modelId="{947DADD0-4A67-6E4C-B948-5125CCA56E87}">
      <dgm:prSet phldrT="[Text]"/>
      <dgm:spPr/>
      <dgm:t>
        <a:bodyPr/>
        <a:lstStyle/>
        <a:p>
          <a:r>
            <a:rPr lang="en-US" dirty="0" smtClean="0">
              <a:solidFill>
                <a:srgbClr val="000000"/>
              </a:solidFill>
            </a:rPr>
            <a:t>Authentic outcomes</a:t>
          </a:r>
          <a:endParaRPr lang="en-US" dirty="0">
            <a:solidFill>
              <a:srgbClr val="000000"/>
            </a:solidFill>
          </a:endParaRPr>
        </a:p>
      </dgm:t>
    </dgm:pt>
    <dgm:pt modelId="{D2BFED33-2839-D541-8EBE-EC4BA15370F2}" type="parTrans" cxnId="{A48BE2DE-6481-3041-9FBC-06382516C005}">
      <dgm:prSet/>
      <dgm:spPr/>
      <dgm:t>
        <a:bodyPr/>
        <a:lstStyle/>
        <a:p>
          <a:endParaRPr lang="en-US">
            <a:solidFill>
              <a:srgbClr val="000000"/>
            </a:solidFill>
          </a:endParaRPr>
        </a:p>
      </dgm:t>
    </dgm:pt>
    <dgm:pt modelId="{D80F7B09-E0AF-7B40-93FC-BFE2F5562D6E}" type="sibTrans" cxnId="{A48BE2DE-6481-3041-9FBC-06382516C005}">
      <dgm:prSet/>
      <dgm:spPr/>
      <dgm:t>
        <a:bodyPr/>
        <a:lstStyle/>
        <a:p>
          <a:endParaRPr lang="en-US">
            <a:solidFill>
              <a:srgbClr val="000000"/>
            </a:solidFill>
          </a:endParaRPr>
        </a:p>
      </dgm:t>
    </dgm:pt>
    <dgm:pt modelId="{0DE8C19E-D04B-6244-9055-3F68B6587A6D}" type="pres">
      <dgm:prSet presAssocID="{730440BE-03C2-DE4E-B5CD-D4D15A1BFD73}" presName="Name0" presStyleCnt="0">
        <dgm:presLayoutVars>
          <dgm:dir/>
          <dgm:animLvl val="lvl"/>
          <dgm:resizeHandles val="exact"/>
        </dgm:presLayoutVars>
      </dgm:prSet>
      <dgm:spPr/>
    </dgm:pt>
    <dgm:pt modelId="{6220D3C4-A9C3-6F46-84D2-1DFFA3011041}" type="pres">
      <dgm:prSet presAssocID="{623B4D5E-5D3E-BE44-88B3-3B7A7F68CEEC}" presName="parTxOnly" presStyleLbl="node1" presStyleIdx="0" presStyleCnt="5" custLinFactNeighborX="28880">
        <dgm:presLayoutVars>
          <dgm:chMax val="0"/>
          <dgm:chPref val="0"/>
          <dgm:bulletEnabled val="1"/>
        </dgm:presLayoutVars>
      </dgm:prSet>
      <dgm:spPr/>
      <dgm:t>
        <a:bodyPr/>
        <a:lstStyle/>
        <a:p>
          <a:endParaRPr lang="en-US"/>
        </a:p>
      </dgm:t>
    </dgm:pt>
    <dgm:pt modelId="{7AEA2601-C585-FB4E-9493-9B59E8611DE5}" type="pres">
      <dgm:prSet presAssocID="{8B2C37F2-A930-2743-9F7D-AFF3EF31B9EC}" presName="parTxOnlySpace" presStyleCnt="0"/>
      <dgm:spPr/>
    </dgm:pt>
    <dgm:pt modelId="{982B749D-78F1-4342-885E-6FFDA1C4E401}" type="pres">
      <dgm:prSet presAssocID="{5A3BFC75-BBCA-C74B-9939-D6DBA045CC13}" presName="parTxOnly" presStyleLbl="node1" presStyleIdx="1" presStyleCnt="5">
        <dgm:presLayoutVars>
          <dgm:chMax val="0"/>
          <dgm:chPref val="0"/>
          <dgm:bulletEnabled val="1"/>
        </dgm:presLayoutVars>
      </dgm:prSet>
      <dgm:spPr/>
      <dgm:t>
        <a:bodyPr/>
        <a:lstStyle/>
        <a:p>
          <a:endParaRPr lang="en-US"/>
        </a:p>
      </dgm:t>
    </dgm:pt>
    <dgm:pt modelId="{6D1E9D2F-0A1F-104D-8C70-599CA98C7B52}" type="pres">
      <dgm:prSet presAssocID="{1D469B2A-24B3-3B4D-B5D0-29B35A8B3F43}" presName="parTxOnlySpace" presStyleCnt="0"/>
      <dgm:spPr/>
    </dgm:pt>
    <dgm:pt modelId="{30FEEBF4-6D2F-C740-BCF0-2A5E2DBBDA63}" type="pres">
      <dgm:prSet presAssocID="{046611E0-8458-7945-A53A-2B7C99A74F00}" presName="parTxOnly" presStyleLbl="node1" presStyleIdx="2" presStyleCnt="5">
        <dgm:presLayoutVars>
          <dgm:chMax val="0"/>
          <dgm:chPref val="0"/>
          <dgm:bulletEnabled val="1"/>
        </dgm:presLayoutVars>
      </dgm:prSet>
      <dgm:spPr/>
      <dgm:t>
        <a:bodyPr/>
        <a:lstStyle/>
        <a:p>
          <a:endParaRPr lang="en-US"/>
        </a:p>
      </dgm:t>
    </dgm:pt>
    <dgm:pt modelId="{D82B823A-C6B9-704A-B456-7ACCEFABBCB9}" type="pres">
      <dgm:prSet presAssocID="{796246C3-E556-3744-983D-5ED2FA046CE8}" presName="parTxOnlySpace" presStyleCnt="0"/>
      <dgm:spPr/>
    </dgm:pt>
    <dgm:pt modelId="{C6C9404C-CECB-EC46-BD3D-E05BA16A81B8}" type="pres">
      <dgm:prSet presAssocID="{E64F5C3F-4542-AC4A-AE47-41F54D91DC29}" presName="parTxOnly" presStyleLbl="node1" presStyleIdx="3" presStyleCnt="5">
        <dgm:presLayoutVars>
          <dgm:chMax val="0"/>
          <dgm:chPref val="0"/>
          <dgm:bulletEnabled val="1"/>
        </dgm:presLayoutVars>
      </dgm:prSet>
      <dgm:spPr/>
      <dgm:t>
        <a:bodyPr/>
        <a:lstStyle/>
        <a:p>
          <a:endParaRPr lang="en-US"/>
        </a:p>
      </dgm:t>
    </dgm:pt>
    <dgm:pt modelId="{B4C8B2C4-A5CA-AB47-8AAB-4BF91EB3ABD8}" type="pres">
      <dgm:prSet presAssocID="{1984A743-B018-D545-B43F-596329AE1812}" presName="parTxOnlySpace" presStyleCnt="0"/>
      <dgm:spPr/>
    </dgm:pt>
    <dgm:pt modelId="{3D3F7EFC-D953-3641-92DC-9870CC114D3E}" type="pres">
      <dgm:prSet presAssocID="{947DADD0-4A67-6E4C-B948-5125CCA56E87}" presName="parTxOnly" presStyleLbl="node1" presStyleIdx="4" presStyleCnt="5">
        <dgm:presLayoutVars>
          <dgm:chMax val="0"/>
          <dgm:chPref val="0"/>
          <dgm:bulletEnabled val="1"/>
        </dgm:presLayoutVars>
      </dgm:prSet>
      <dgm:spPr/>
      <dgm:t>
        <a:bodyPr/>
        <a:lstStyle/>
        <a:p>
          <a:endParaRPr lang="en-US"/>
        </a:p>
      </dgm:t>
    </dgm:pt>
  </dgm:ptLst>
  <dgm:cxnLst>
    <dgm:cxn modelId="{5B29A754-0D09-AC48-BBDC-CD22E38A0A00}" type="presOf" srcId="{046611E0-8458-7945-A53A-2B7C99A74F00}" destId="{30FEEBF4-6D2F-C740-BCF0-2A5E2DBBDA63}" srcOrd="0" destOrd="0" presId="urn:microsoft.com/office/officeart/2005/8/layout/chevron1"/>
    <dgm:cxn modelId="{A48BE2DE-6481-3041-9FBC-06382516C005}" srcId="{730440BE-03C2-DE4E-B5CD-D4D15A1BFD73}" destId="{947DADD0-4A67-6E4C-B948-5125CCA56E87}" srcOrd="4" destOrd="0" parTransId="{D2BFED33-2839-D541-8EBE-EC4BA15370F2}" sibTransId="{D80F7B09-E0AF-7B40-93FC-BFE2F5562D6E}"/>
    <dgm:cxn modelId="{CC820662-A4DC-5647-9732-EC289D08572C}" type="presOf" srcId="{5A3BFC75-BBCA-C74B-9939-D6DBA045CC13}" destId="{982B749D-78F1-4342-885E-6FFDA1C4E401}" srcOrd="0" destOrd="0" presId="urn:microsoft.com/office/officeart/2005/8/layout/chevron1"/>
    <dgm:cxn modelId="{0E763E20-32CB-E44D-90B9-4947B352824B}" srcId="{730440BE-03C2-DE4E-B5CD-D4D15A1BFD73}" destId="{046611E0-8458-7945-A53A-2B7C99A74F00}" srcOrd="2" destOrd="0" parTransId="{F63261CC-6756-E740-9C18-B104F2FAF530}" sibTransId="{796246C3-E556-3744-983D-5ED2FA046CE8}"/>
    <dgm:cxn modelId="{367BEFD9-6390-D043-A47A-2AEF7E4737E7}" srcId="{730440BE-03C2-DE4E-B5CD-D4D15A1BFD73}" destId="{5A3BFC75-BBCA-C74B-9939-D6DBA045CC13}" srcOrd="1" destOrd="0" parTransId="{57BF8BC4-9E61-A64B-89D3-7A80EB602AF8}" sibTransId="{1D469B2A-24B3-3B4D-B5D0-29B35A8B3F43}"/>
    <dgm:cxn modelId="{C649A5AF-99FE-2447-B531-AE6080B7EAAD}" srcId="{730440BE-03C2-DE4E-B5CD-D4D15A1BFD73}" destId="{E64F5C3F-4542-AC4A-AE47-41F54D91DC29}" srcOrd="3" destOrd="0" parTransId="{2B4FADAC-5AEB-B541-8F7E-1E3ACDCA0A05}" sibTransId="{1984A743-B018-D545-B43F-596329AE1812}"/>
    <dgm:cxn modelId="{DA6BC42E-EE32-5E41-B267-20DD03675CBE}" type="presOf" srcId="{730440BE-03C2-DE4E-B5CD-D4D15A1BFD73}" destId="{0DE8C19E-D04B-6244-9055-3F68B6587A6D}" srcOrd="0" destOrd="0" presId="urn:microsoft.com/office/officeart/2005/8/layout/chevron1"/>
    <dgm:cxn modelId="{DE566945-31F2-054F-B885-400AB0A45DCF}" type="presOf" srcId="{947DADD0-4A67-6E4C-B948-5125CCA56E87}" destId="{3D3F7EFC-D953-3641-92DC-9870CC114D3E}" srcOrd="0" destOrd="0" presId="urn:microsoft.com/office/officeart/2005/8/layout/chevron1"/>
    <dgm:cxn modelId="{19AE405F-5ABF-C948-9DED-91D1D11C258B}" srcId="{730440BE-03C2-DE4E-B5CD-D4D15A1BFD73}" destId="{623B4D5E-5D3E-BE44-88B3-3B7A7F68CEEC}" srcOrd="0" destOrd="0" parTransId="{8F6C1AA8-A023-4448-A47F-F9B04FFE423E}" sibTransId="{8B2C37F2-A930-2743-9F7D-AFF3EF31B9EC}"/>
    <dgm:cxn modelId="{7310AECE-F475-3741-BDC4-A43054C22403}" type="presOf" srcId="{623B4D5E-5D3E-BE44-88B3-3B7A7F68CEEC}" destId="{6220D3C4-A9C3-6F46-84D2-1DFFA3011041}" srcOrd="0" destOrd="0" presId="urn:microsoft.com/office/officeart/2005/8/layout/chevron1"/>
    <dgm:cxn modelId="{FF5D59FE-5E3D-0D48-B1B0-A67B40E16CE4}" type="presOf" srcId="{E64F5C3F-4542-AC4A-AE47-41F54D91DC29}" destId="{C6C9404C-CECB-EC46-BD3D-E05BA16A81B8}" srcOrd="0" destOrd="0" presId="urn:microsoft.com/office/officeart/2005/8/layout/chevron1"/>
    <dgm:cxn modelId="{DCF5922B-91E1-F94B-9FAA-0335A8925733}" type="presParOf" srcId="{0DE8C19E-D04B-6244-9055-3F68B6587A6D}" destId="{6220D3C4-A9C3-6F46-84D2-1DFFA3011041}" srcOrd="0" destOrd="0" presId="urn:microsoft.com/office/officeart/2005/8/layout/chevron1"/>
    <dgm:cxn modelId="{5D277E04-CBEC-454B-8408-A9CEF5F9118A}" type="presParOf" srcId="{0DE8C19E-D04B-6244-9055-3F68B6587A6D}" destId="{7AEA2601-C585-FB4E-9493-9B59E8611DE5}" srcOrd="1" destOrd="0" presId="urn:microsoft.com/office/officeart/2005/8/layout/chevron1"/>
    <dgm:cxn modelId="{A58D4A34-0302-7B45-9874-B7D774737644}" type="presParOf" srcId="{0DE8C19E-D04B-6244-9055-3F68B6587A6D}" destId="{982B749D-78F1-4342-885E-6FFDA1C4E401}" srcOrd="2" destOrd="0" presId="urn:microsoft.com/office/officeart/2005/8/layout/chevron1"/>
    <dgm:cxn modelId="{7306E144-17C0-B743-AC10-4063490F48AA}" type="presParOf" srcId="{0DE8C19E-D04B-6244-9055-3F68B6587A6D}" destId="{6D1E9D2F-0A1F-104D-8C70-599CA98C7B52}" srcOrd="3" destOrd="0" presId="urn:microsoft.com/office/officeart/2005/8/layout/chevron1"/>
    <dgm:cxn modelId="{4FB379ED-1660-0B46-BD72-2074320F5C2F}" type="presParOf" srcId="{0DE8C19E-D04B-6244-9055-3F68B6587A6D}" destId="{30FEEBF4-6D2F-C740-BCF0-2A5E2DBBDA63}" srcOrd="4" destOrd="0" presId="urn:microsoft.com/office/officeart/2005/8/layout/chevron1"/>
    <dgm:cxn modelId="{BA0AE60F-76D1-9D40-A8D1-D6A8BE13546C}" type="presParOf" srcId="{0DE8C19E-D04B-6244-9055-3F68B6587A6D}" destId="{D82B823A-C6B9-704A-B456-7ACCEFABBCB9}" srcOrd="5" destOrd="0" presId="urn:microsoft.com/office/officeart/2005/8/layout/chevron1"/>
    <dgm:cxn modelId="{D884FD5E-E63F-4F41-B6F4-58D5E0E8368D}" type="presParOf" srcId="{0DE8C19E-D04B-6244-9055-3F68B6587A6D}" destId="{C6C9404C-CECB-EC46-BD3D-E05BA16A81B8}" srcOrd="6" destOrd="0" presId="urn:microsoft.com/office/officeart/2005/8/layout/chevron1"/>
    <dgm:cxn modelId="{9E73E8CA-0271-3844-B6DB-7CE1B4CB787D}" type="presParOf" srcId="{0DE8C19E-D04B-6244-9055-3F68B6587A6D}" destId="{B4C8B2C4-A5CA-AB47-8AAB-4BF91EB3ABD8}" srcOrd="7" destOrd="0" presId="urn:microsoft.com/office/officeart/2005/8/layout/chevron1"/>
    <dgm:cxn modelId="{E4FF992E-7270-4441-B7FC-79A9E0733460}" type="presParOf" srcId="{0DE8C19E-D04B-6244-9055-3F68B6587A6D}" destId="{3D3F7EFC-D953-3641-92DC-9870CC114D3E}"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0440BE-03C2-DE4E-B5CD-D4D15A1BFD73}" type="doc">
      <dgm:prSet loTypeId="urn:microsoft.com/office/officeart/2005/8/layout/chevron1" loCatId="" qsTypeId="urn:microsoft.com/office/officeart/2005/8/quickstyle/simple4" qsCatId="simple" csTypeId="urn:microsoft.com/office/officeart/2005/8/colors/colorful1#6" csCatId="colorful" phldr="1"/>
      <dgm:spPr/>
    </dgm:pt>
    <dgm:pt modelId="{623B4D5E-5D3E-BE44-88B3-3B7A7F68CEEC}">
      <dgm:prSet phldrT="[Text]"/>
      <dgm:spPr>
        <a:solidFill>
          <a:srgbClr val="D9D9D9"/>
        </a:solidFill>
      </dgm:spPr>
      <dgm:t>
        <a:bodyPr/>
        <a:lstStyle/>
        <a:p>
          <a:r>
            <a:rPr lang="en-US" dirty="0" smtClean="0">
              <a:solidFill>
                <a:srgbClr val="000000"/>
              </a:solidFill>
            </a:rPr>
            <a:t>Content and language</a:t>
          </a:r>
          <a:endParaRPr lang="en-US" dirty="0">
            <a:solidFill>
              <a:srgbClr val="000000"/>
            </a:solidFill>
          </a:endParaRPr>
        </a:p>
      </dgm:t>
    </dgm:pt>
    <dgm:pt modelId="{8F6C1AA8-A023-4448-A47F-F9B04FFE423E}" type="parTrans" cxnId="{19AE405F-5ABF-C948-9DED-91D1D11C258B}">
      <dgm:prSet/>
      <dgm:spPr/>
      <dgm:t>
        <a:bodyPr/>
        <a:lstStyle/>
        <a:p>
          <a:endParaRPr lang="en-US">
            <a:solidFill>
              <a:srgbClr val="000000"/>
            </a:solidFill>
          </a:endParaRPr>
        </a:p>
      </dgm:t>
    </dgm:pt>
    <dgm:pt modelId="{8B2C37F2-A930-2743-9F7D-AFF3EF31B9EC}" type="sibTrans" cxnId="{19AE405F-5ABF-C948-9DED-91D1D11C258B}">
      <dgm:prSet/>
      <dgm:spPr/>
      <dgm:t>
        <a:bodyPr/>
        <a:lstStyle/>
        <a:p>
          <a:endParaRPr lang="en-US">
            <a:solidFill>
              <a:srgbClr val="000000"/>
            </a:solidFill>
          </a:endParaRPr>
        </a:p>
      </dgm:t>
    </dgm:pt>
    <dgm:pt modelId="{5A3BFC75-BBCA-C74B-9939-D6DBA045CC13}">
      <dgm:prSet phldrT="[Text]"/>
      <dgm:spPr>
        <a:solidFill>
          <a:srgbClr val="D9D9D9"/>
        </a:solidFill>
      </dgm:spPr>
      <dgm:t>
        <a:bodyPr/>
        <a:lstStyle/>
        <a:p>
          <a:r>
            <a:rPr lang="en-US" dirty="0" smtClean="0">
              <a:solidFill>
                <a:srgbClr val="000000"/>
              </a:solidFill>
            </a:rPr>
            <a:t>Comprehensible</a:t>
          </a:r>
          <a:endParaRPr lang="en-US" dirty="0">
            <a:solidFill>
              <a:srgbClr val="000000"/>
            </a:solidFill>
          </a:endParaRPr>
        </a:p>
      </dgm:t>
    </dgm:pt>
    <dgm:pt modelId="{57BF8BC4-9E61-A64B-89D3-7A80EB602AF8}" type="parTrans" cxnId="{367BEFD9-6390-D043-A47A-2AEF7E4737E7}">
      <dgm:prSet/>
      <dgm:spPr/>
      <dgm:t>
        <a:bodyPr/>
        <a:lstStyle/>
        <a:p>
          <a:endParaRPr lang="en-US">
            <a:solidFill>
              <a:srgbClr val="000000"/>
            </a:solidFill>
          </a:endParaRPr>
        </a:p>
      </dgm:t>
    </dgm:pt>
    <dgm:pt modelId="{1D469B2A-24B3-3B4D-B5D0-29B35A8B3F43}" type="sibTrans" cxnId="{367BEFD9-6390-D043-A47A-2AEF7E4737E7}">
      <dgm:prSet/>
      <dgm:spPr/>
      <dgm:t>
        <a:bodyPr/>
        <a:lstStyle/>
        <a:p>
          <a:endParaRPr lang="en-US">
            <a:solidFill>
              <a:srgbClr val="000000"/>
            </a:solidFill>
          </a:endParaRPr>
        </a:p>
      </dgm:t>
    </dgm:pt>
    <dgm:pt modelId="{046611E0-8458-7945-A53A-2B7C99A74F00}">
      <dgm:prSet phldrT="[Text]"/>
      <dgm:spPr>
        <a:solidFill>
          <a:srgbClr val="D9D9D9"/>
        </a:solidFill>
      </dgm:spPr>
      <dgm:t>
        <a:bodyPr/>
        <a:lstStyle/>
        <a:p>
          <a:r>
            <a:rPr lang="en-US" dirty="0" smtClean="0">
              <a:solidFill>
                <a:srgbClr val="000000"/>
              </a:solidFill>
            </a:rPr>
            <a:t>Vocabulary</a:t>
          </a:r>
          <a:endParaRPr lang="en-US" dirty="0">
            <a:solidFill>
              <a:srgbClr val="000000"/>
            </a:solidFill>
          </a:endParaRPr>
        </a:p>
      </dgm:t>
    </dgm:pt>
    <dgm:pt modelId="{F63261CC-6756-E740-9C18-B104F2FAF530}" type="parTrans" cxnId="{0E763E20-32CB-E44D-90B9-4947B352824B}">
      <dgm:prSet/>
      <dgm:spPr/>
      <dgm:t>
        <a:bodyPr/>
        <a:lstStyle/>
        <a:p>
          <a:endParaRPr lang="en-US">
            <a:solidFill>
              <a:srgbClr val="000000"/>
            </a:solidFill>
          </a:endParaRPr>
        </a:p>
      </dgm:t>
    </dgm:pt>
    <dgm:pt modelId="{796246C3-E556-3744-983D-5ED2FA046CE8}" type="sibTrans" cxnId="{0E763E20-32CB-E44D-90B9-4947B352824B}">
      <dgm:prSet/>
      <dgm:spPr/>
      <dgm:t>
        <a:bodyPr/>
        <a:lstStyle/>
        <a:p>
          <a:endParaRPr lang="en-US">
            <a:solidFill>
              <a:srgbClr val="000000"/>
            </a:solidFill>
          </a:endParaRPr>
        </a:p>
      </dgm:t>
    </dgm:pt>
    <dgm:pt modelId="{E64F5C3F-4542-AC4A-AE47-41F54D91DC29}">
      <dgm:prSet phldrT="[Text]"/>
      <dgm:spPr>
        <a:solidFill>
          <a:srgbClr val="D9D9D9"/>
        </a:solidFill>
      </dgm:spPr>
      <dgm:t>
        <a:bodyPr/>
        <a:lstStyle/>
        <a:p>
          <a:r>
            <a:rPr lang="en-US" dirty="0" smtClean="0">
              <a:solidFill>
                <a:srgbClr val="000000"/>
              </a:solidFill>
            </a:rPr>
            <a:t>Building background</a:t>
          </a:r>
          <a:endParaRPr lang="en-US" dirty="0">
            <a:solidFill>
              <a:srgbClr val="000000"/>
            </a:solidFill>
          </a:endParaRPr>
        </a:p>
      </dgm:t>
    </dgm:pt>
    <dgm:pt modelId="{2B4FADAC-5AEB-B541-8F7E-1E3ACDCA0A05}" type="parTrans" cxnId="{C649A5AF-99FE-2447-B531-AE6080B7EAAD}">
      <dgm:prSet/>
      <dgm:spPr/>
      <dgm:t>
        <a:bodyPr/>
        <a:lstStyle/>
        <a:p>
          <a:endParaRPr lang="en-US">
            <a:solidFill>
              <a:srgbClr val="000000"/>
            </a:solidFill>
          </a:endParaRPr>
        </a:p>
      </dgm:t>
    </dgm:pt>
    <dgm:pt modelId="{1984A743-B018-D545-B43F-596329AE1812}" type="sibTrans" cxnId="{C649A5AF-99FE-2447-B531-AE6080B7EAAD}">
      <dgm:prSet/>
      <dgm:spPr/>
      <dgm:t>
        <a:bodyPr/>
        <a:lstStyle/>
        <a:p>
          <a:endParaRPr lang="en-US">
            <a:solidFill>
              <a:srgbClr val="000000"/>
            </a:solidFill>
          </a:endParaRPr>
        </a:p>
      </dgm:t>
    </dgm:pt>
    <dgm:pt modelId="{947DADD0-4A67-6E4C-B948-5125CCA56E87}">
      <dgm:prSet phldrT="[Text]"/>
      <dgm:spPr/>
      <dgm:t>
        <a:bodyPr/>
        <a:lstStyle/>
        <a:p>
          <a:r>
            <a:rPr lang="en-US" dirty="0" smtClean="0">
              <a:solidFill>
                <a:srgbClr val="000000"/>
              </a:solidFill>
            </a:rPr>
            <a:t>Authentic outcomes</a:t>
          </a:r>
          <a:endParaRPr lang="en-US" dirty="0">
            <a:solidFill>
              <a:srgbClr val="000000"/>
            </a:solidFill>
          </a:endParaRPr>
        </a:p>
      </dgm:t>
    </dgm:pt>
    <dgm:pt modelId="{D2BFED33-2839-D541-8EBE-EC4BA15370F2}" type="parTrans" cxnId="{A48BE2DE-6481-3041-9FBC-06382516C005}">
      <dgm:prSet/>
      <dgm:spPr/>
      <dgm:t>
        <a:bodyPr/>
        <a:lstStyle/>
        <a:p>
          <a:endParaRPr lang="en-US">
            <a:solidFill>
              <a:srgbClr val="000000"/>
            </a:solidFill>
          </a:endParaRPr>
        </a:p>
      </dgm:t>
    </dgm:pt>
    <dgm:pt modelId="{D80F7B09-E0AF-7B40-93FC-BFE2F5562D6E}" type="sibTrans" cxnId="{A48BE2DE-6481-3041-9FBC-06382516C005}">
      <dgm:prSet/>
      <dgm:spPr/>
      <dgm:t>
        <a:bodyPr/>
        <a:lstStyle/>
        <a:p>
          <a:endParaRPr lang="en-US">
            <a:solidFill>
              <a:srgbClr val="000000"/>
            </a:solidFill>
          </a:endParaRPr>
        </a:p>
      </dgm:t>
    </dgm:pt>
    <dgm:pt modelId="{0DE8C19E-D04B-6244-9055-3F68B6587A6D}" type="pres">
      <dgm:prSet presAssocID="{730440BE-03C2-DE4E-B5CD-D4D15A1BFD73}" presName="Name0" presStyleCnt="0">
        <dgm:presLayoutVars>
          <dgm:dir/>
          <dgm:animLvl val="lvl"/>
          <dgm:resizeHandles val="exact"/>
        </dgm:presLayoutVars>
      </dgm:prSet>
      <dgm:spPr/>
    </dgm:pt>
    <dgm:pt modelId="{6220D3C4-A9C3-6F46-84D2-1DFFA3011041}" type="pres">
      <dgm:prSet presAssocID="{623B4D5E-5D3E-BE44-88B3-3B7A7F68CEEC}" presName="parTxOnly" presStyleLbl="node1" presStyleIdx="0" presStyleCnt="5">
        <dgm:presLayoutVars>
          <dgm:chMax val="0"/>
          <dgm:chPref val="0"/>
          <dgm:bulletEnabled val="1"/>
        </dgm:presLayoutVars>
      </dgm:prSet>
      <dgm:spPr/>
      <dgm:t>
        <a:bodyPr/>
        <a:lstStyle/>
        <a:p>
          <a:endParaRPr lang="en-US"/>
        </a:p>
      </dgm:t>
    </dgm:pt>
    <dgm:pt modelId="{7AEA2601-C585-FB4E-9493-9B59E8611DE5}" type="pres">
      <dgm:prSet presAssocID="{8B2C37F2-A930-2743-9F7D-AFF3EF31B9EC}" presName="parTxOnlySpace" presStyleCnt="0"/>
      <dgm:spPr/>
    </dgm:pt>
    <dgm:pt modelId="{982B749D-78F1-4342-885E-6FFDA1C4E401}" type="pres">
      <dgm:prSet presAssocID="{5A3BFC75-BBCA-C74B-9939-D6DBA045CC13}" presName="parTxOnly" presStyleLbl="node1" presStyleIdx="1" presStyleCnt="5">
        <dgm:presLayoutVars>
          <dgm:chMax val="0"/>
          <dgm:chPref val="0"/>
          <dgm:bulletEnabled val="1"/>
        </dgm:presLayoutVars>
      </dgm:prSet>
      <dgm:spPr/>
      <dgm:t>
        <a:bodyPr/>
        <a:lstStyle/>
        <a:p>
          <a:endParaRPr lang="en-US"/>
        </a:p>
      </dgm:t>
    </dgm:pt>
    <dgm:pt modelId="{6D1E9D2F-0A1F-104D-8C70-599CA98C7B52}" type="pres">
      <dgm:prSet presAssocID="{1D469B2A-24B3-3B4D-B5D0-29B35A8B3F43}" presName="parTxOnlySpace" presStyleCnt="0"/>
      <dgm:spPr/>
    </dgm:pt>
    <dgm:pt modelId="{30FEEBF4-6D2F-C740-BCF0-2A5E2DBBDA63}" type="pres">
      <dgm:prSet presAssocID="{046611E0-8458-7945-A53A-2B7C99A74F00}" presName="parTxOnly" presStyleLbl="node1" presStyleIdx="2" presStyleCnt="5">
        <dgm:presLayoutVars>
          <dgm:chMax val="0"/>
          <dgm:chPref val="0"/>
          <dgm:bulletEnabled val="1"/>
        </dgm:presLayoutVars>
      </dgm:prSet>
      <dgm:spPr/>
      <dgm:t>
        <a:bodyPr/>
        <a:lstStyle/>
        <a:p>
          <a:endParaRPr lang="en-US"/>
        </a:p>
      </dgm:t>
    </dgm:pt>
    <dgm:pt modelId="{D82B823A-C6B9-704A-B456-7ACCEFABBCB9}" type="pres">
      <dgm:prSet presAssocID="{796246C3-E556-3744-983D-5ED2FA046CE8}" presName="parTxOnlySpace" presStyleCnt="0"/>
      <dgm:spPr/>
    </dgm:pt>
    <dgm:pt modelId="{C6C9404C-CECB-EC46-BD3D-E05BA16A81B8}" type="pres">
      <dgm:prSet presAssocID="{E64F5C3F-4542-AC4A-AE47-41F54D91DC29}" presName="parTxOnly" presStyleLbl="node1" presStyleIdx="3" presStyleCnt="5">
        <dgm:presLayoutVars>
          <dgm:chMax val="0"/>
          <dgm:chPref val="0"/>
          <dgm:bulletEnabled val="1"/>
        </dgm:presLayoutVars>
      </dgm:prSet>
      <dgm:spPr/>
      <dgm:t>
        <a:bodyPr/>
        <a:lstStyle/>
        <a:p>
          <a:endParaRPr lang="en-US"/>
        </a:p>
      </dgm:t>
    </dgm:pt>
    <dgm:pt modelId="{B4C8B2C4-A5CA-AB47-8AAB-4BF91EB3ABD8}" type="pres">
      <dgm:prSet presAssocID="{1984A743-B018-D545-B43F-596329AE1812}" presName="parTxOnlySpace" presStyleCnt="0"/>
      <dgm:spPr/>
    </dgm:pt>
    <dgm:pt modelId="{3D3F7EFC-D953-3641-92DC-9870CC114D3E}" type="pres">
      <dgm:prSet presAssocID="{947DADD0-4A67-6E4C-B948-5125CCA56E87}" presName="parTxOnly" presStyleLbl="node1" presStyleIdx="4" presStyleCnt="5">
        <dgm:presLayoutVars>
          <dgm:chMax val="0"/>
          <dgm:chPref val="0"/>
          <dgm:bulletEnabled val="1"/>
        </dgm:presLayoutVars>
      </dgm:prSet>
      <dgm:spPr/>
      <dgm:t>
        <a:bodyPr/>
        <a:lstStyle/>
        <a:p>
          <a:endParaRPr lang="en-US"/>
        </a:p>
      </dgm:t>
    </dgm:pt>
  </dgm:ptLst>
  <dgm:cxnLst>
    <dgm:cxn modelId="{A48BE2DE-6481-3041-9FBC-06382516C005}" srcId="{730440BE-03C2-DE4E-B5CD-D4D15A1BFD73}" destId="{947DADD0-4A67-6E4C-B948-5125CCA56E87}" srcOrd="4" destOrd="0" parTransId="{D2BFED33-2839-D541-8EBE-EC4BA15370F2}" sibTransId="{D80F7B09-E0AF-7B40-93FC-BFE2F5562D6E}"/>
    <dgm:cxn modelId="{0E763E20-32CB-E44D-90B9-4947B352824B}" srcId="{730440BE-03C2-DE4E-B5CD-D4D15A1BFD73}" destId="{046611E0-8458-7945-A53A-2B7C99A74F00}" srcOrd="2" destOrd="0" parTransId="{F63261CC-6756-E740-9C18-B104F2FAF530}" sibTransId="{796246C3-E556-3744-983D-5ED2FA046CE8}"/>
    <dgm:cxn modelId="{4EBC1710-0D33-C94C-A478-770915989351}" type="presOf" srcId="{E64F5C3F-4542-AC4A-AE47-41F54D91DC29}" destId="{C6C9404C-CECB-EC46-BD3D-E05BA16A81B8}" srcOrd="0" destOrd="0" presId="urn:microsoft.com/office/officeart/2005/8/layout/chevron1"/>
    <dgm:cxn modelId="{CE29A9C9-E984-424D-87CB-B43290AD7161}" type="presOf" srcId="{947DADD0-4A67-6E4C-B948-5125CCA56E87}" destId="{3D3F7EFC-D953-3641-92DC-9870CC114D3E}" srcOrd="0" destOrd="0" presId="urn:microsoft.com/office/officeart/2005/8/layout/chevron1"/>
    <dgm:cxn modelId="{DF19E9B9-D48F-944A-883B-99A539BCBE97}" type="presOf" srcId="{046611E0-8458-7945-A53A-2B7C99A74F00}" destId="{30FEEBF4-6D2F-C740-BCF0-2A5E2DBBDA63}" srcOrd="0" destOrd="0" presId="urn:microsoft.com/office/officeart/2005/8/layout/chevron1"/>
    <dgm:cxn modelId="{367BEFD9-6390-D043-A47A-2AEF7E4737E7}" srcId="{730440BE-03C2-DE4E-B5CD-D4D15A1BFD73}" destId="{5A3BFC75-BBCA-C74B-9939-D6DBA045CC13}" srcOrd="1" destOrd="0" parTransId="{57BF8BC4-9E61-A64B-89D3-7A80EB602AF8}" sibTransId="{1D469B2A-24B3-3B4D-B5D0-29B35A8B3F43}"/>
    <dgm:cxn modelId="{C649A5AF-99FE-2447-B531-AE6080B7EAAD}" srcId="{730440BE-03C2-DE4E-B5CD-D4D15A1BFD73}" destId="{E64F5C3F-4542-AC4A-AE47-41F54D91DC29}" srcOrd="3" destOrd="0" parTransId="{2B4FADAC-5AEB-B541-8F7E-1E3ACDCA0A05}" sibTransId="{1984A743-B018-D545-B43F-596329AE1812}"/>
    <dgm:cxn modelId="{B556AC2F-B4A5-2C44-8A70-226EEB275024}" type="presOf" srcId="{623B4D5E-5D3E-BE44-88B3-3B7A7F68CEEC}" destId="{6220D3C4-A9C3-6F46-84D2-1DFFA3011041}" srcOrd="0" destOrd="0" presId="urn:microsoft.com/office/officeart/2005/8/layout/chevron1"/>
    <dgm:cxn modelId="{9E1E94A9-282D-AD44-AC80-45F44D4C94ED}" type="presOf" srcId="{730440BE-03C2-DE4E-B5CD-D4D15A1BFD73}" destId="{0DE8C19E-D04B-6244-9055-3F68B6587A6D}" srcOrd="0" destOrd="0" presId="urn:microsoft.com/office/officeart/2005/8/layout/chevron1"/>
    <dgm:cxn modelId="{46DD73B9-AB3F-C841-83D3-603CF7B90C1B}" type="presOf" srcId="{5A3BFC75-BBCA-C74B-9939-D6DBA045CC13}" destId="{982B749D-78F1-4342-885E-6FFDA1C4E401}" srcOrd="0" destOrd="0" presId="urn:microsoft.com/office/officeart/2005/8/layout/chevron1"/>
    <dgm:cxn modelId="{19AE405F-5ABF-C948-9DED-91D1D11C258B}" srcId="{730440BE-03C2-DE4E-B5CD-D4D15A1BFD73}" destId="{623B4D5E-5D3E-BE44-88B3-3B7A7F68CEEC}" srcOrd="0" destOrd="0" parTransId="{8F6C1AA8-A023-4448-A47F-F9B04FFE423E}" sibTransId="{8B2C37F2-A930-2743-9F7D-AFF3EF31B9EC}"/>
    <dgm:cxn modelId="{3A185F77-E26D-174D-9CD5-D94F6280C588}" type="presParOf" srcId="{0DE8C19E-D04B-6244-9055-3F68B6587A6D}" destId="{6220D3C4-A9C3-6F46-84D2-1DFFA3011041}" srcOrd="0" destOrd="0" presId="urn:microsoft.com/office/officeart/2005/8/layout/chevron1"/>
    <dgm:cxn modelId="{54F2AE4C-C360-0744-8154-A2F0973663F4}" type="presParOf" srcId="{0DE8C19E-D04B-6244-9055-3F68B6587A6D}" destId="{7AEA2601-C585-FB4E-9493-9B59E8611DE5}" srcOrd="1" destOrd="0" presId="urn:microsoft.com/office/officeart/2005/8/layout/chevron1"/>
    <dgm:cxn modelId="{E86B4917-6C10-9749-9301-1B7AAF9850EC}" type="presParOf" srcId="{0DE8C19E-D04B-6244-9055-3F68B6587A6D}" destId="{982B749D-78F1-4342-885E-6FFDA1C4E401}" srcOrd="2" destOrd="0" presId="urn:microsoft.com/office/officeart/2005/8/layout/chevron1"/>
    <dgm:cxn modelId="{563783A2-74A9-6D4D-8644-BF2836E47C9E}" type="presParOf" srcId="{0DE8C19E-D04B-6244-9055-3F68B6587A6D}" destId="{6D1E9D2F-0A1F-104D-8C70-599CA98C7B52}" srcOrd="3" destOrd="0" presId="urn:microsoft.com/office/officeart/2005/8/layout/chevron1"/>
    <dgm:cxn modelId="{BD6A4A9C-B3C8-6046-AB16-F27143A571C2}" type="presParOf" srcId="{0DE8C19E-D04B-6244-9055-3F68B6587A6D}" destId="{30FEEBF4-6D2F-C740-BCF0-2A5E2DBBDA63}" srcOrd="4" destOrd="0" presId="urn:microsoft.com/office/officeart/2005/8/layout/chevron1"/>
    <dgm:cxn modelId="{948330B2-6D9B-0A41-B916-E560083319DA}" type="presParOf" srcId="{0DE8C19E-D04B-6244-9055-3F68B6587A6D}" destId="{D82B823A-C6B9-704A-B456-7ACCEFABBCB9}" srcOrd="5" destOrd="0" presId="urn:microsoft.com/office/officeart/2005/8/layout/chevron1"/>
    <dgm:cxn modelId="{061A79A7-203C-8949-9C76-F1F2787EFD25}" type="presParOf" srcId="{0DE8C19E-D04B-6244-9055-3F68B6587A6D}" destId="{C6C9404C-CECB-EC46-BD3D-E05BA16A81B8}" srcOrd="6" destOrd="0" presId="urn:microsoft.com/office/officeart/2005/8/layout/chevron1"/>
    <dgm:cxn modelId="{EB9ED323-AAA9-3F49-99A5-DA5D6BD8514A}" type="presParOf" srcId="{0DE8C19E-D04B-6244-9055-3F68B6587A6D}" destId="{B4C8B2C4-A5CA-AB47-8AAB-4BF91EB3ABD8}" srcOrd="7" destOrd="0" presId="urn:microsoft.com/office/officeart/2005/8/layout/chevron1"/>
    <dgm:cxn modelId="{8278C3DD-A2FD-E745-8D3E-89DE12F72733}" type="presParOf" srcId="{0DE8C19E-D04B-6244-9055-3F68B6587A6D}" destId="{3D3F7EFC-D953-3641-92DC-9870CC114D3E}"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0440BE-03C2-DE4E-B5CD-D4D15A1BFD73}" type="doc">
      <dgm:prSet loTypeId="urn:microsoft.com/office/officeart/2005/8/layout/chevron1" loCatId="" qsTypeId="urn:microsoft.com/office/officeart/2005/8/quickstyle/simple4" qsCatId="simple" csTypeId="urn:microsoft.com/office/officeart/2005/8/colors/colorful1#6" csCatId="colorful" phldr="1"/>
      <dgm:spPr/>
    </dgm:pt>
    <dgm:pt modelId="{623B4D5E-5D3E-BE44-88B3-3B7A7F68CEEC}">
      <dgm:prSet phldrT="[Text]"/>
      <dgm:spPr>
        <a:solidFill>
          <a:srgbClr val="D9D9D9"/>
        </a:solidFill>
      </dgm:spPr>
      <dgm:t>
        <a:bodyPr/>
        <a:lstStyle/>
        <a:p>
          <a:r>
            <a:rPr lang="en-US" dirty="0" smtClean="0">
              <a:solidFill>
                <a:srgbClr val="000000"/>
              </a:solidFill>
            </a:rPr>
            <a:t>Content and language</a:t>
          </a:r>
          <a:endParaRPr lang="en-US" dirty="0">
            <a:solidFill>
              <a:srgbClr val="000000"/>
            </a:solidFill>
          </a:endParaRPr>
        </a:p>
      </dgm:t>
    </dgm:pt>
    <dgm:pt modelId="{8F6C1AA8-A023-4448-A47F-F9B04FFE423E}" type="parTrans" cxnId="{19AE405F-5ABF-C948-9DED-91D1D11C258B}">
      <dgm:prSet/>
      <dgm:spPr/>
      <dgm:t>
        <a:bodyPr/>
        <a:lstStyle/>
        <a:p>
          <a:endParaRPr lang="en-US">
            <a:solidFill>
              <a:srgbClr val="000000"/>
            </a:solidFill>
          </a:endParaRPr>
        </a:p>
      </dgm:t>
    </dgm:pt>
    <dgm:pt modelId="{8B2C37F2-A930-2743-9F7D-AFF3EF31B9EC}" type="sibTrans" cxnId="{19AE405F-5ABF-C948-9DED-91D1D11C258B}">
      <dgm:prSet/>
      <dgm:spPr/>
      <dgm:t>
        <a:bodyPr/>
        <a:lstStyle/>
        <a:p>
          <a:endParaRPr lang="en-US">
            <a:solidFill>
              <a:srgbClr val="000000"/>
            </a:solidFill>
          </a:endParaRPr>
        </a:p>
      </dgm:t>
    </dgm:pt>
    <dgm:pt modelId="{5A3BFC75-BBCA-C74B-9939-D6DBA045CC13}">
      <dgm:prSet phldrT="[Text]"/>
      <dgm:spPr>
        <a:solidFill>
          <a:srgbClr val="D9D9D9"/>
        </a:solidFill>
      </dgm:spPr>
      <dgm:t>
        <a:bodyPr/>
        <a:lstStyle/>
        <a:p>
          <a:r>
            <a:rPr lang="en-US" dirty="0" smtClean="0">
              <a:solidFill>
                <a:srgbClr val="000000"/>
              </a:solidFill>
            </a:rPr>
            <a:t>Comprehensible</a:t>
          </a:r>
          <a:endParaRPr lang="en-US" dirty="0">
            <a:solidFill>
              <a:srgbClr val="000000"/>
            </a:solidFill>
          </a:endParaRPr>
        </a:p>
      </dgm:t>
    </dgm:pt>
    <dgm:pt modelId="{57BF8BC4-9E61-A64B-89D3-7A80EB602AF8}" type="parTrans" cxnId="{367BEFD9-6390-D043-A47A-2AEF7E4737E7}">
      <dgm:prSet/>
      <dgm:spPr/>
      <dgm:t>
        <a:bodyPr/>
        <a:lstStyle/>
        <a:p>
          <a:endParaRPr lang="en-US">
            <a:solidFill>
              <a:srgbClr val="000000"/>
            </a:solidFill>
          </a:endParaRPr>
        </a:p>
      </dgm:t>
    </dgm:pt>
    <dgm:pt modelId="{1D469B2A-24B3-3B4D-B5D0-29B35A8B3F43}" type="sibTrans" cxnId="{367BEFD9-6390-D043-A47A-2AEF7E4737E7}">
      <dgm:prSet/>
      <dgm:spPr/>
      <dgm:t>
        <a:bodyPr/>
        <a:lstStyle/>
        <a:p>
          <a:endParaRPr lang="en-US">
            <a:solidFill>
              <a:srgbClr val="000000"/>
            </a:solidFill>
          </a:endParaRPr>
        </a:p>
      </dgm:t>
    </dgm:pt>
    <dgm:pt modelId="{046611E0-8458-7945-A53A-2B7C99A74F00}">
      <dgm:prSet phldrT="[Text]"/>
      <dgm:spPr>
        <a:solidFill>
          <a:srgbClr val="D9D9D9"/>
        </a:solidFill>
      </dgm:spPr>
      <dgm:t>
        <a:bodyPr/>
        <a:lstStyle/>
        <a:p>
          <a:r>
            <a:rPr lang="en-US" dirty="0" smtClean="0">
              <a:solidFill>
                <a:srgbClr val="000000"/>
              </a:solidFill>
            </a:rPr>
            <a:t>Vocabulary</a:t>
          </a:r>
          <a:endParaRPr lang="en-US" dirty="0">
            <a:solidFill>
              <a:srgbClr val="000000"/>
            </a:solidFill>
          </a:endParaRPr>
        </a:p>
      </dgm:t>
    </dgm:pt>
    <dgm:pt modelId="{F63261CC-6756-E740-9C18-B104F2FAF530}" type="parTrans" cxnId="{0E763E20-32CB-E44D-90B9-4947B352824B}">
      <dgm:prSet/>
      <dgm:spPr/>
      <dgm:t>
        <a:bodyPr/>
        <a:lstStyle/>
        <a:p>
          <a:endParaRPr lang="en-US">
            <a:solidFill>
              <a:srgbClr val="000000"/>
            </a:solidFill>
          </a:endParaRPr>
        </a:p>
      </dgm:t>
    </dgm:pt>
    <dgm:pt modelId="{796246C3-E556-3744-983D-5ED2FA046CE8}" type="sibTrans" cxnId="{0E763E20-32CB-E44D-90B9-4947B352824B}">
      <dgm:prSet/>
      <dgm:spPr/>
      <dgm:t>
        <a:bodyPr/>
        <a:lstStyle/>
        <a:p>
          <a:endParaRPr lang="en-US">
            <a:solidFill>
              <a:srgbClr val="000000"/>
            </a:solidFill>
          </a:endParaRPr>
        </a:p>
      </dgm:t>
    </dgm:pt>
    <dgm:pt modelId="{E64F5C3F-4542-AC4A-AE47-41F54D91DC29}">
      <dgm:prSet phldrT="[Text]"/>
      <dgm:spPr>
        <a:solidFill>
          <a:srgbClr val="D9D9D9"/>
        </a:solidFill>
      </dgm:spPr>
      <dgm:t>
        <a:bodyPr/>
        <a:lstStyle/>
        <a:p>
          <a:r>
            <a:rPr lang="en-US" dirty="0" smtClean="0">
              <a:solidFill>
                <a:srgbClr val="000000"/>
              </a:solidFill>
            </a:rPr>
            <a:t>Building background</a:t>
          </a:r>
          <a:endParaRPr lang="en-US" dirty="0">
            <a:solidFill>
              <a:srgbClr val="000000"/>
            </a:solidFill>
          </a:endParaRPr>
        </a:p>
      </dgm:t>
    </dgm:pt>
    <dgm:pt modelId="{2B4FADAC-5AEB-B541-8F7E-1E3ACDCA0A05}" type="parTrans" cxnId="{C649A5AF-99FE-2447-B531-AE6080B7EAAD}">
      <dgm:prSet/>
      <dgm:spPr/>
      <dgm:t>
        <a:bodyPr/>
        <a:lstStyle/>
        <a:p>
          <a:endParaRPr lang="en-US">
            <a:solidFill>
              <a:srgbClr val="000000"/>
            </a:solidFill>
          </a:endParaRPr>
        </a:p>
      </dgm:t>
    </dgm:pt>
    <dgm:pt modelId="{1984A743-B018-D545-B43F-596329AE1812}" type="sibTrans" cxnId="{C649A5AF-99FE-2447-B531-AE6080B7EAAD}">
      <dgm:prSet/>
      <dgm:spPr/>
      <dgm:t>
        <a:bodyPr/>
        <a:lstStyle/>
        <a:p>
          <a:endParaRPr lang="en-US">
            <a:solidFill>
              <a:srgbClr val="000000"/>
            </a:solidFill>
          </a:endParaRPr>
        </a:p>
      </dgm:t>
    </dgm:pt>
    <dgm:pt modelId="{947DADD0-4A67-6E4C-B948-5125CCA56E87}">
      <dgm:prSet phldrT="[Text]"/>
      <dgm:spPr/>
      <dgm:t>
        <a:bodyPr/>
        <a:lstStyle/>
        <a:p>
          <a:r>
            <a:rPr lang="en-US" dirty="0" smtClean="0">
              <a:solidFill>
                <a:srgbClr val="000000"/>
              </a:solidFill>
            </a:rPr>
            <a:t>Authentic outcomes</a:t>
          </a:r>
          <a:endParaRPr lang="en-US" dirty="0">
            <a:solidFill>
              <a:srgbClr val="000000"/>
            </a:solidFill>
          </a:endParaRPr>
        </a:p>
      </dgm:t>
    </dgm:pt>
    <dgm:pt modelId="{D2BFED33-2839-D541-8EBE-EC4BA15370F2}" type="parTrans" cxnId="{A48BE2DE-6481-3041-9FBC-06382516C005}">
      <dgm:prSet/>
      <dgm:spPr/>
      <dgm:t>
        <a:bodyPr/>
        <a:lstStyle/>
        <a:p>
          <a:endParaRPr lang="en-US">
            <a:solidFill>
              <a:srgbClr val="000000"/>
            </a:solidFill>
          </a:endParaRPr>
        </a:p>
      </dgm:t>
    </dgm:pt>
    <dgm:pt modelId="{D80F7B09-E0AF-7B40-93FC-BFE2F5562D6E}" type="sibTrans" cxnId="{A48BE2DE-6481-3041-9FBC-06382516C005}">
      <dgm:prSet/>
      <dgm:spPr/>
      <dgm:t>
        <a:bodyPr/>
        <a:lstStyle/>
        <a:p>
          <a:endParaRPr lang="en-US">
            <a:solidFill>
              <a:srgbClr val="000000"/>
            </a:solidFill>
          </a:endParaRPr>
        </a:p>
      </dgm:t>
    </dgm:pt>
    <dgm:pt modelId="{0DE8C19E-D04B-6244-9055-3F68B6587A6D}" type="pres">
      <dgm:prSet presAssocID="{730440BE-03C2-DE4E-B5CD-D4D15A1BFD73}" presName="Name0" presStyleCnt="0">
        <dgm:presLayoutVars>
          <dgm:dir/>
          <dgm:animLvl val="lvl"/>
          <dgm:resizeHandles val="exact"/>
        </dgm:presLayoutVars>
      </dgm:prSet>
      <dgm:spPr/>
    </dgm:pt>
    <dgm:pt modelId="{6220D3C4-A9C3-6F46-84D2-1DFFA3011041}" type="pres">
      <dgm:prSet presAssocID="{623B4D5E-5D3E-BE44-88B3-3B7A7F68CEEC}" presName="parTxOnly" presStyleLbl="node1" presStyleIdx="0" presStyleCnt="5">
        <dgm:presLayoutVars>
          <dgm:chMax val="0"/>
          <dgm:chPref val="0"/>
          <dgm:bulletEnabled val="1"/>
        </dgm:presLayoutVars>
      </dgm:prSet>
      <dgm:spPr/>
      <dgm:t>
        <a:bodyPr/>
        <a:lstStyle/>
        <a:p>
          <a:endParaRPr lang="en-US"/>
        </a:p>
      </dgm:t>
    </dgm:pt>
    <dgm:pt modelId="{7AEA2601-C585-FB4E-9493-9B59E8611DE5}" type="pres">
      <dgm:prSet presAssocID="{8B2C37F2-A930-2743-9F7D-AFF3EF31B9EC}" presName="parTxOnlySpace" presStyleCnt="0"/>
      <dgm:spPr/>
    </dgm:pt>
    <dgm:pt modelId="{982B749D-78F1-4342-885E-6FFDA1C4E401}" type="pres">
      <dgm:prSet presAssocID="{5A3BFC75-BBCA-C74B-9939-D6DBA045CC13}" presName="parTxOnly" presStyleLbl="node1" presStyleIdx="1" presStyleCnt="5">
        <dgm:presLayoutVars>
          <dgm:chMax val="0"/>
          <dgm:chPref val="0"/>
          <dgm:bulletEnabled val="1"/>
        </dgm:presLayoutVars>
      </dgm:prSet>
      <dgm:spPr/>
      <dgm:t>
        <a:bodyPr/>
        <a:lstStyle/>
        <a:p>
          <a:endParaRPr lang="en-US"/>
        </a:p>
      </dgm:t>
    </dgm:pt>
    <dgm:pt modelId="{6D1E9D2F-0A1F-104D-8C70-599CA98C7B52}" type="pres">
      <dgm:prSet presAssocID="{1D469B2A-24B3-3B4D-B5D0-29B35A8B3F43}" presName="parTxOnlySpace" presStyleCnt="0"/>
      <dgm:spPr/>
    </dgm:pt>
    <dgm:pt modelId="{30FEEBF4-6D2F-C740-BCF0-2A5E2DBBDA63}" type="pres">
      <dgm:prSet presAssocID="{046611E0-8458-7945-A53A-2B7C99A74F00}" presName="parTxOnly" presStyleLbl="node1" presStyleIdx="2" presStyleCnt="5">
        <dgm:presLayoutVars>
          <dgm:chMax val="0"/>
          <dgm:chPref val="0"/>
          <dgm:bulletEnabled val="1"/>
        </dgm:presLayoutVars>
      </dgm:prSet>
      <dgm:spPr/>
      <dgm:t>
        <a:bodyPr/>
        <a:lstStyle/>
        <a:p>
          <a:endParaRPr lang="en-US"/>
        </a:p>
      </dgm:t>
    </dgm:pt>
    <dgm:pt modelId="{D82B823A-C6B9-704A-B456-7ACCEFABBCB9}" type="pres">
      <dgm:prSet presAssocID="{796246C3-E556-3744-983D-5ED2FA046CE8}" presName="parTxOnlySpace" presStyleCnt="0"/>
      <dgm:spPr/>
    </dgm:pt>
    <dgm:pt modelId="{C6C9404C-CECB-EC46-BD3D-E05BA16A81B8}" type="pres">
      <dgm:prSet presAssocID="{E64F5C3F-4542-AC4A-AE47-41F54D91DC29}" presName="parTxOnly" presStyleLbl="node1" presStyleIdx="3" presStyleCnt="5">
        <dgm:presLayoutVars>
          <dgm:chMax val="0"/>
          <dgm:chPref val="0"/>
          <dgm:bulletEnabled val="1"/>
        </dgm:presLayoutVars>
      </dgm:prSet>
      <dgm:spPr/>
      <dgm:t>
        <a:bodyPr/>
        <a:lstStyle/>
        <a:p>
          <a:endParaRPr lang="en-US"/>
        </a:p>
      </dgm:t>
    </dgm:pt>
    <dgm:pt modelId="{B4C8B2C4-A5CA-AB47-8AAB-4BF91EB3ABD8}" type="pres">
      <dgm:prSet presAssocID="{1984A743-B018-D545-B43F-596329AE1812}" presName="parTxOnlySpace" presStyleCnt="0"/>
      <dgm:spPr/>
    </dgm:pt>
    <dgm:pt modelId="{3D3F7EFC-D953-3641-92DC-9870CC114D3E}" type="pres">
      <dgm:prSet presAssocID="{947DADD0-4A67-6E4C-B948-5125CCA56E87}" presName="parTxOnly" presStyleLbl="node1" presStyleIdx="4" presStyleCnt="5">
        <dgm:presLayoutVars>
          <dgm:chMax val="0"/>
          <dgm:chPref val="0"/>
          <dgm:bulletEnabled val="1"/>
        </dgm:presLayoutVars>
      </dgm:prSet>
      <dgm:spPr/>
      <dgm:t>
        <a:bodyPr/>
        <a:lstStyle/>
        <a:p>
          <a:endParaRPr lang="en-US"/>
        </a:p>
      </dgm:t>
    </dgm:pt>
  </dgm:ptLst>
  <dgm:cxnLst>
    <dgm:cxn modelId="{53E56BB2-1E9A-DC42-9CE0-46B12BD6879B}" type="presOf" srcId="{947DADD0-4A67-6E4C-B948-5125CCA56E87}" destId="{3D3F7EFC-D953-3641-92DC-9870CC114D3E}" srcOrd="0" destOrd="0" presId="urn:microsoft.com/office/officeart/2005/8/layout/chevron1"/>
    <dgm:cxn modelId="{75674ED2-2771-1A45-8109-9CEA947C5F4B}" type="presOf" srcId="{E64F5C3F-4542-AC4A-AE47-41F54D91DC29}" destId="{C6C9404C-CECB-EC46-BD3D-E05BA16A81B8}" srcOrd="0" destOrd="0" presId="urn:microsoft.com/office/officeart/2005/8/layout/chevron1"/>
    <dgm:cxn modelId="{A48BE2DE-6481-3041-9FBC-06382516C005}" srcId="{730440BE-03C2-DE4E-B5CD-D4D15A1BFD73}" destId="{947DADD0-4A67-6E4C-B948-5125CCA56E87}" srcOrd="4" destOrd="0" parTransId="{D2BFED33-2839-D541-8EBE-EC4BA15370F2}" sibTransId="{D80F7B09-E0AF-7B40-93FC-BFE2F5562D6E}"/>
    <dgm:cxn modelId="{981F2890-815B-834E-B666-B9F8DBAD1919}" type="presOf" srcId="{730440BE-03C2-DE4E-B5CD-D4D15A1BFD73}" destId="{0DE8C19E-D04B-6244-9055-3F68B6587A6D}" srcOrd="0" destOrd="0" presId="urn:microsoft.com/office/officeart/2005/8/layout/chevron1"/>
    <dgm:cxn modelId="{0E763E20-32CB-E44D-90B9-4947B352824B}" srcId="{730440BE-03C2-DE4E-B5CD-D4D15A1BFD73}" destId="{046611E0-8458-7945-A53A-2B7C99A74F00}" srcOrd="2" destOrd="0" parTransId="{F63261CC-6756-E740-9C18-B104F2FAF530}" sibTransId="{796246C3-E556-3744-983D-5ED2FA046CE8}"/>
    <dgm:cxn modelId="{367BEFD9-6390-D043-A47A-2AEF7E4737E7}" srcId="{730440BE-03C2-DE4E-B5CD-D4D15A1BFD73}" destId="{5A3BFC75-BBCA-C74B-9939-D6DBA045CC13}" srcOrd="1" destOrd="0" parTransId="{57BF8BC4-9E61-A64B-89D3-7A80EB602AF8}" sibTransId="{1D469B2A-24B3-3B4D-B5D0-29B35A8B3F43}"/>
    <dgm:cxn modelId="{C649A5AF-99FE-2447-B531-AE6080B7EAAD}" srcId="{730440BE-03C2-DE4E-B5CD-D4D15A1BFD73}" destId="{E64F5C3F-4542-AC4A-AE47-41F54D91DC29}" srcOrd="3" destOrd="0" parTransId="{2B4FADAC-5AEB-B541-8F7E-1E3ACDCA0A05}" sibTransId="{1984A743-B018-D545-B43F-596329AE1812}"/>
    <dgm:cxn modelId="{18EEBC49-5815-1D4D-941D-0E6FA6A5B7C2}" type="presOf" srcId="{046611E0-8458-7945-A53A-2B7C99A74F00}" destId="{30FEEBF4-6D2F-C740-BCF0-2A5E2DBBDA63}" srcOrd="0" destOrd="0" presId="urn:microsoft.com/office/officeart/2005/8/layout/chevron1"/>
    <dgm:cxn modelId="{4CBF058F-BA3D-6D48-BEFF-5DBD253C99B4}" type="presOf" srcId="{623B4D5E-5D3E-BE44-88B3-3B7A7F68CEEC}" destId="{6220D3C4-A9C3-6F46-84D2-1DFFA3011041}" srcOrd="0" destOrd="0" presId="urn:microsoft.com/office/officeart/2005/8/layout/chevron1"/>
    <dgm:cxn modelId="{19AE405F-5ABF-C948-9DED-91D1D11C258B}" srcId="{730440BE-03C2-DE4E-B5CD-D4D15A1BFD73}" destId="{623B4D5E-5D3E-BE44-88B3-3B7A7F68CEEC}" srcOrd="0" destOrd="0" parTransId="{8F6C1AA8-A023-4448-A47F-F9B04FFE423E}" sibTransId="{8B2C37F2-A930-2743-9F7D-AFF3EF31B9EC}"/>
    <dgm:cxn modelId="{A2488ED8-396C-6E4A-A370-E628AF54F374}" type="presOf" srcId="{5A3BFC75-BBCA-C74B-9939-D6DBA045CC13}" destId="{982B749D-78F1-4342-885E-6FFDA1C4E401}" srcOrd="0" destOrd="0" presId="urn:microsoft.com/office/officeart/2005/8/layout/chevron1"/>
    <dgm:cxn modelId="{E5E74E5A-4BB1-4247-B979-944681A981B3}" type="presParOf" srcId="{0DE8C19E-D04B-6244-9055-3F68B6587A6D}" destId="{6220D3C4-A9C3-6F46-84D2-1DFFA3011041}" srcOrd="0" destOrd="0" presId="urn:microsoft.com/office/officeart/2005/8/layout/chevron1"/>
    <dgm:cxn modelId="{E68E3441-159B-4444-AA14-ABDD710B9468}" type="presParOf" srcId="{0DE8C19E-D04B-6244-9055-3F68B6587A6D}" destId="{7AEA2601-C585-FB4E-9493-9B59E8611DE5}" srcOrd="1" destOrd="0" presId="urn:microsoft.com/office/officeart/2005/8/layout/chevron1"/>
    <dgm:cxn modelId="{7C83BF40-D9E4-EF4E-B914-83EA523F6BFE}" type="presParOf" srcId="{0DE8C19E-D04B-6244-9055-3F68B6587A6D}" destId="{982B749D-78F1-4342-885E-6FFDA1C4E401}" srcOrd="2" destOrd="0" presId="urn:microsoft.com/office/officeart/2005/8/layout/chevron1"/>
    <dgm:cxn modelId="{7A57E91B-7EDE-5B4F-BE53-163196A31DDA}" type="presParOf" srcId="{0DE8C19E-D04B-6244-9055-3F68B6587A6D}" destId="{6D1E9D2F-0A1F-104D-8C70-599CA98C7B52}" srcOrd="3" destOrd="0" presId="urn:microsoft.com/office/officeart/2005/8/layout/chevron1"/>
    <dgm:cxn modelId="{26C0AD23-C4F2-A344-8E0B-5FFF8EA1793A}" type="presParOf" srcId="{0DE8C19E-D04B-6244-9055-3F68B6587A6D}" destId="{30FEEBF4-6D2F-C740-BCF0-2A5E2DBBDA63}" srcOrd="4" destOrd="0" presId="urn:microsoft.com/office/officeart/2005/8/layout/chevron1"/>
    <dgm:cxn modelId="{6643A554-462C-5844-8EA2-0440678C02ED}" type="presParOf" srcId="{0DE8C19E-D04B-6244-9055-3F68B6587A6D}" destId="{D82B823A-C6B9-704A-B456-7ACCEFABBCB9}" srcOrd="5" destOrd="0" presId="urn:microsoft.com/office/officeart/2005/8/layout/chevron1"/>
    <dgm:cxn modelId="{8F074EB2-F21B-C34F-9F9B-7D887A18B635}" type="presParOf" srcId="{0DE8C19E-D04B-6244-9055-3F68B6587A6D}" destId="{C6C9404C-CECB-EC46-BD3D-E05BA16A81B8}" srcOrd="6" destOrd="0" presId="urn:microsoft.com/office/officeart/2005/8/layout/chevron1"/>
    <dgm:cxn modelId="{75C09A81-AC62-7343-BE17-7984079EFEDA}" type="presParOf" srcId="{0DE8C19E-D04B-6244-9055-3F68B6587A6D}" destId="{B4C8B2C4-A5CA-AB47-8AAB-4BF91EB3ABD8}" srcOrd="7" destOrd="0" presId="urn:microsoft.com/office/officeart/2005/8/layout/chevron1"/>
    <dgm:cxn modelId="{B174F593-58EF-3642-B91F-1168358C2BE6}" type="presParOf" srcId="{0DE8C19E-D04B-6244-9055-3F68B6587A6D}" destId="{3D3F7EFC-D953-3641-92DC-9870CC114D3E}"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0440BE-03C2-DE4E-B5CD-D4D15A1BFD73}" type="doc">
      <dgm:prSet loTypeId="urn:microsoft.com/office/officeart/2005/8/layout/chevron1" loCatId="" qsTypeId="urn:microsoft.com/office/officeart/2005/8/quickstyle/simple4" qsCatId="simple" csTypeId="urn:microsoft.com/office/officeart/2005/8/colors/colorful1#6" csCatId="colorful" phldr="1"/>
      <dgm:spPr/>
    </dgm:pt>
    <dgm:pt modelId="{623B4D5E-5D3E-BE44-88B3-3B7A7F68CEEC}">
      <dgm:prSet phldrT="[Text]"/>
      <dgm:spPr>
        <a:solidFill>
          <a:srgbClr val="D9D9D9"/>
        </a:solidFill>
      </dgm:spPr>
      <dgm:t>
        <a:bodyPr/>
        <a:lstStyle/>
        <a:p>
          <a:r>
            <a:rPr lang="en-US" dirty="0" smtClean="0">
              <a:solidFill>
                <a:srgbClr val="000000"/>
              </a:solidFill>
            </a:rPr>
            <a:t>Content and language</a:t>
          </a:r>
          <a:endParaRPr lang="en-US" dirty="0">
            <a:solidFill>
              <a:srgbClr val="000000"/>
            </a:solidFill>
          </a:endParaRPr>
        </a:p>
      </dgm:t>
    </dgm:pt>
    <dgm:pt modelId="{8F6C1AA8-A023-4448-A47F-F9B04FFE423E}" type="parTrans" cxnId="{19AE405F-5ABF-C948-9DED-91D1D11C258B}">
      <dgm:prSet/>
      <dgm:spPr/>
      <dgm:t>
        <a:bodyPr/>
        <a:lstStyle/>
        <a:p>
          <a:endParaRPr lang="en-US">
            <a:solidFill>
              <a:srgbClr val="000000"/>
            </a:solidFill>
          </a:endParaRPr>
        </a:p>
      </dgm:t>
    </dgm:pt>
    <dgm:pt modelId="{8B2C37F2-A930-2743-9F7D-AFF3EF31B9EC}" type="sibTrans" cxnId="{19AE405F-5ABF-C948-9DED-91D1D11C258B}">
      <dgm:prSet/>
      <dgm:spPr/>
      <dgm:t>
        <a:bodyPr/>
        <a:lstStyle/>
        <a:p>
          <a:endParaRPr lang="en-US">
            <a:solidFill>
              <a:srgbClr val="000000"/>
            </a:solidFill>
          </a:endParaRPr>
        </a:p>
      </dgm:t>
    </dgm:pt>
    <dgm:pt modelId="{5A3BFC75-BBCA-C74B-9939-D6DBA045CC13}">
      <dgm:prSet phldrT="[Text]"/>
      <dgm:spPr>
        <a:solidFill>
          <a:srgbClr val="D9D9D9"/>
        </a:solidFill>
      </dgm:spPr>
      <dgm:t>
        <a:bodyPr/>
        <a:lstStyle/>
        <a:p>
          <a:r>
            <a:rPr lang="en-US" dirty="0" smtClean="0">
              <a:solidFill>
                <a:srgbClr val="000000"/>
              </a:solidFill>
            </a:rPr>
            <a:t>Comprehensible</a:t>
          </a:r>
          <a:endParaRPr lang="en-US" dirty="0">
            <a:solidFill>
              <a:srgbClr val="000000"/>
            </a:solidFill>
          </a:endParaRPr>
        </a:p>
      </dgm:t>
    </dgm:pt>
    <dgm:pt modelId="{57BF8BC4-9E61-A64B-89D3-7A80EB602AF8}" type="parTrans" cxnId="{367BEFD9-6390-D043-A47A-2AEF7E4737E7}">
      <dgm:prSet/>
      <dgm:spPr/>
      <dgm:t>
        <a:bodyPr/>
        <a:lstStyle/>
        <a:p>
          <a:endParaRPr lang="en-US">
            <a:solidFill>
              <a:srgbClr val="000000"/>
            </a:solidFill>
          </a:endParaRPr>
        </a:p>
      </dgm:t>
    </dgm:pt>
    <dgm:pt modelId="{1D469B2A-24B3-3B4D-B5D0-29B35A8B3F43}" type="sibTrans" cxnId="{367BEFD9-6390-D043-A47A-2AEF7E4737E7}">
      <dgm:prSet/>
      <dgm:spPr/>
      <dgm:t>
        <a:bodyPr/>
        <a:lstStyle/>
        <a:p>
          <a:endParaRPr lang="en-US">
            <a:solidFill>
              <a:srgbClr val="000000"/>
            </a:solidFill>
          </a:endParaRPr>
        </a:p>
      </dgm:t>
    </dgm:pt>
    <dgm:pt modelId="{046611E0-8458-7945-A53A-2B7C99A74F00}">
      <dgm:prSet phldrT="[Text]"/>
      <dgm:spPr>
        <a:solidFill>
          <a:srgbClr val="D9D9D9"/>
        </a:solidFill>
      </dgm:spPr>
      <dgm:t>
        <a:bodyPr/>
        <a:lstStyle/>
        <a:p>
          <a:r>
            <a:rPr lang="en-US" dirty="0" smtClean="0">
              <a:solidFill>
                <a:srgbClr val="000000"/>
              </a:solidFill>
            </a:rPr>
            <a:t>Vocabulary</a:t>
          </a:r>
          <a:endParaRPr lang="en-US" dirty="0">
            <a:solidFill>
              <a:srgbClr val="000000"/>
            </a:solidFill>
          </a:endParaRPr>
        </a:p>
      </dgm:t>
    </dgm:pt>
    <dgm:pt modelId="{F63261CC-6756-E740-9C18-B104F2FAF530}" type="parTrans" cxnId="{0E763E20-32CB-E44D-90B9-4947B352824B}">
      <dgm:prSet/>
      <dgm:spPr/>
      <dgm:t>
        <a:bodyPr/>
        <a:lstStyle/>
        <a:p>
          <a:endParaRPr lang="en-US">
            <a:solidFill>
              <a:srgbClr val="000000"/>
            </a:solidFill>
          </a:endParaRPr>
        </a:p>
      </dgm:t>
    </dgm:pt>
    <dgm:pt modelId="{796246C3-E556-3744-983D-5ED2FA046CE8}" type="sibTrans" cxnId="{0E763E20-32CB-E44D-90B9-4947B352824B}">
      <dgm:prSet/>
      <dgm:spPr/>
      <dgm:t>
        <a:bodyPr/>
        <a:lstStyle/>
        <a:p>
          <a:endParaRPr lang="en-US">
            <a:solidFill>
              <a:srgbClr val="000000"/>
            </a:solidFill>
          </a:endParaRPr>
        </a:p>
      </dgm:t>
    </dgm:pt>
    <dgm:pt modelId="{E64F5C3F-4542-AC4A-AE47-41F54D91DC29}">
      <dgm:prSet phldrT="[Text]"/>
      <dgm:spPr>
        <a:solidFill>
          <a:srgbClr val="D9D9D9"/>
        </a:solidFill>
      </dgm:spPr>
      <dgm:t>
        <a:bodyPr/>
        <a:lstStyle/>
        <a:p>
          <a:r>
            <a:rPr lang="en-US" dirty="0" smtClean="0">
              <a:solidFill>
                <a:srgbClr val="000000"/>
              </a:solidFill>
            </a:rPr>
            <a:t>Building background</a:t>
          </a:r>
          <a:endParaRPr lang="en-US" dirty="0">
            <a:solidFill>
              <a:srgbClr val="000000"/>
            </a:solidFill>
          </a:endParaRPr>
        </a:p>
      </dgm:t>
    </dgm:pt>
    <dgm:pt modelId="{2B4FADAC-5AEB-B541-8F7E-1E3ACDCA0A05}" type="parTrans" cxnId="{C649A5AF-99FE-2447-B531-AE6080B7EAAD}">
      <dgm:prSet/>
      <dgm:spPr/>
      <dgm:t>
        <a:bodyPr/>
        <a:lstStyle/>
        <a:p>
          <a:endParaRPr lang="en-US">
            <a:solidFill>
              <a:srgbClr val="000000"/>
            </a:solidFill>
          </a:endParaRPr>
        </a:p>
      </dgm:t>
    </dgm:pt>
    <dgm:pt modelId="{1984A743-B018-D545-B43F-596329AE1812}" type="sibTrans" cxnId="{C649A5AF-99FE-2447-B531-AE6080B7EAAD}">
      <dgm:prSet/>
      <dgm:spPr/>
      <dgm:t>
        <a:bodyPr/>
        <a:lstStyle/>
        <a:p>
          <a:endParaRPr lang="en-US">
            <a:solidFill>
              <a:srgbClr val="000000"/>
            </a:solidFill>
          </a:endParaRPr>
        </a:p>
      </dgm:t>
    </dgm:pt>
    <dgm:pt modelId="{947DADD0-4A67-6E4C-B948-5125CCA56E87}">
      <dgm:prSet phldrT="[Text]"/>
      <dgm:spPr/>
      <dgm:t>
        <a:bodyPr/>
        <a:lstStyle/>
        <a:p>
          <a:r>
            <a:rPr lang="en-US" dirty="0" smtClean="0">
              <a:solidFill>
                <a:srgbClr val="000000"/>
              </a:solidFill>
            </a:rPr>
            <a:t>Authentic outcomes</a:t>
          </a:r>
          <a:endParaRPr lang="en-US" dirty="0">
            <a:solidFill>
              <a:srgbClr val="000000"/>
            </a:solidFill>
          </a:endParaRPr>
        </a:p>
      </dgm:t>
    </dgm:pt>
    <dgm:pt modelId="{D2BFED33-2839-D541-8EBE-EC4BA15370F2}" type="parTrans" cxnId="{A48BE2DE-6481-3041-9FBC-06382516C005}">
      <dgm:prSet/>
      <dgm:spPr/>
      <dgm:t>
        <a:bodyPr/>
        <a:lstStyle/>
        <a:p>
          <a:endParaRPr lang="en-US">
            <a:solidFill>
              <a:srgbClr val="000000"/>
            </a:solidFill>
          </a:endParaRPr>
        </a:p>
      </dgm:t>
    </dgm:pt>
    <dgm:pt modelId="{D80F7B09-E0AF-7B40-93FC-BFE2F5562D6E}" type="sibTrans" cxnId="{A48BE2DE-6481-3041-9FBC-06382516C005}">
      <dgm:prSet/>
      <dgm:spPr/>
      <dgm:t>
        <a:bodyPr/>
        <a:lstStyle/>
        <a:p>
          <a:endParaRPr lang="en-US">
            <a:solidFill>
              <a:srgbClr val="000000"/>
            </a:solidFill>
          </a:endParaRPr>
        </a:p>
      </dgm:t>
    </dgm:pt>
    <dgm:pt modelId="{0DE8C19E-D04B-6244-9055-3F68B6587A6D}" type="pres">
      <dgm:prSet presAssocID="{730440BE-03C2-DE4E-B5CD-D4D15A1BFD73}" presName="Name0" presStyleCnt="0">
        <dgm:presLayoutVars>
          <dgm:dir/>
          <dgm:animLvl val="lvl"/>
          <dgm:resizeHandles val="exact"/>
        </dgm:presLayoutVars>
      </dgm:prSet>
      <dgm:spPr/>
    </dgm:pt>
    <dgm:pt modelId="{6220D3C4-A9C3-6F46-84D2-1DFFA3011041}" type="pres">
      <dgm:prSet presAssocID="{623B4D5E-5D3E-BE44-88B3-3B7A7F68CEEC}" presName="parTxOnly" presStyleLbl="node1" presStyleIdx="0" presStyleCnt="5">
        <dgm:presLayoutVars>
          <dgm:chMax val="0"/>
          <dgm:chPref val="0"/>
          <dgm:bulletEnabled val="1"/>
        </dgm:presLayoutVars>
      </dgm:prSet>
      <dgm:spPr/>
      <dgm:t>
        <a:bodyPr/>
        <a:lstStyle/>
        <a:p>
          <a:endParaRPr lang="en-US"/>
        </a:p>
      </dgm:t>
    </dgm:pt>
    <dgm:pt modelId="{7AEA2601-C585-FB4E-9493-9B59E8611DE5}" type="pres">
      <dgm:prSet presAssocID="{8B2C37F2-A930-2743-9F7D-AFF3EF31B9EC}" presName="parTxOnlySpace" presStyleCnt="0"/>
      <dgm:spPr/>
    </dgm:pt>
    <dgm:pt modelId="{982B749D-78F1-4342-885E-6FFDA1C4E401}" type="pres">
      <dgm:prSet presAssocID="{5A3BFC75-BBCA-C74B-9939-D6DBA045CC13}" presName="parTxOnly" presStyleLbl="node1" presStyleIdx="1" presStyleCnt="5">
        <dgm:presLayoutVars>
          <dgm:chMax val="0"/>
          <dgm:chPref val="0"/>
          <dgm:bulletEnabled val="1"/>
        </dgm:presLayoutVars>
      </dgm:prSet>
      <dgm:spPr/>
      <dgm:t>
        <a:bodyPr/>
        <a:lstStyle/>
        <a:p>
          <a:endParaRPr lang="en-US"/>
        </a:p>
      </dgm:t>
    </dgm:pt>
    <dgm:pt modelId="{6D1E9D2F-0A1F-104D-8C70-599CA98C7B52}" type="pres">
      <dgm:prSet presAssocID="{1D469B2A-24B3-3B4D-B5D0-29B35A8B3F43}" presName="parTxOnlySpace" presStyleCnt="0"/>
      <dgm:spPr/>
    </dgm:pt>
    <dgm:pt modelId="{30FEEBF4-6D2F-C740-BCF0-2A5E2DBBDA63}" type="pres">
      <dgm:prSet presAssocID="{046611E0-8458-7945-A53A-2B7C99A74F00}" presName="parTxOnly" presStyleLbl="node1" presStyleIdx="2" presStyleCnt="5">
        <dgm:presLayoutVars>
          <dgm:chMax val="0"/>
          <dgm:chPref val="0"/>
          <dgm:bulletEnabled val="1"/>
        </dgm:presLayoutVars>
      </dgm:prSet>
      <dgm:spPr/>
      <dgm:t>
        <a:bodyPr/>
        <a:lstStyle/>
        <a:p>
          <a:endParaRPr lang="en-US"/>
        </a:p>
      </dgm:t>
    </dgm:pt>
    <dgm:pt modelId="{D82B823A-C6B9-704A-B456-7ACCEFABBCB9}" type="pres">
      <dgm:prSet presAssocID="{796246C3-E556-3744-983D-5ED2FA046CE8}" presName="parTxOnlySpace" presStyleCnt="0"/>
      <dgm:spPr/>
    </dgm:pt>
    <dgm:pt modelId="{C6C9404C-CECB-EC46-BD3D-E05BA16A81B8}" type="pres">
      <dgm:prSet presAssocID="{E64F5C3F-4542-AC4A-AE47-41F54D91DC29}" presName="parTxOnly" presStyleLbl="node1" presStyleIdx="3" presStyleCnt="5">
        <dgm:presLayoutVars>
          <dgm:chMax val="0"/>
          <dgm:chPref val="0"/>
          <dgm:bulletEnabled val="1"/>
        </dgm:presLayoutVars>
      </dgm:prSet>
      <dgm:spPr/>
      <dgm:t>
        <a:bodyPr/>
        <a:lstStyle/>
        <a:p>
          <a:endParaRPr lang="en-US"/>
        </a:p>
      </dgm:t>
    </dgm:pt>
    <dgm:pt modelId="{B4C8B2C4-A5CA-AB47-8AAB-4BF91EB3ABD8}" type="pres">
      <dgm:prSet presAssocID="{1984A743-B018-D545-B43F-596329AE1812}" presName="parTxOnlySpace" presStyleCnt="0"/>
      <dgm:spPr/>
    </dgm:pt>
    <dgm:pt modelId="{3D3F7EFC-D953-3641-92DC-9870CC114D3E}" type="pres">
      <dgm:prSet presAssocID="{947DADD0-4A67-6E4C-B948-5125CCA56E87}" presName="parTxOnly" presStyleLbl="node1" presStyleIdx="4" presStyleCnt="5">
        <dgm:presLayoutVars>
          <dgm:chMax val="0"/>
          <dgm:chPref val="0"/>
          <dgm:bulletEnabled val="1"/>
        </dgm:presLayoutVars>
      </dgm:prSet>
      <dgm:spPr/>
      <dgm:t>
        <a:bodyPr/>
        <a:lstStyle/>
        <a:p>
          <a:endParaRPr lang="en-US"/>
        </a:p>
      </dgm:t>
    </dgm:pt>
  </dgm:ptLst>
  <dgm:cxnLst>
    <dgm:cxn modelId="{A48BE2DE-6481-3041-9FBC-06382516C005}" srcId="{730440BE-03C2-DE4E-B5CD-D4D15A1BFD73}" destId="{947DADD0-4A67-6E4C-B948-5125CCA56E87}" srcOrd="4" destOrd="0" parTransId="{D2BFED33-2839-D541-8EBE-EC4BA15370F2}" sibTransId="{D80F7B09-E0AF-7B40-93FC-BFE2F5562D6E}"/>
    <dgm:cxn modelId="{A34CE4AB-FF1A-194F-A591-22DA510F2CF8}" type="presOf" srcId="{046611E0-8458-7945-A53A-2B7C99A74F00}" destId="{30FEEBF4-6D2F-C740-BCF0-2A5E2DBBDA63}" srcOrd="0" destOrd="0" presId="urn:microsoft.com/office/officeart/2005/8/layout/chevron1"/>
    <dgm:cxn modelId="{27407D0B-1FB8-A745-87AB-3C44ACC22C6F}" type="presOf" srcId="{947DADD0-4A67-6E4C-B948-5125CCA56E87}" destId="{3D3F7EFC-D953-3641-92DC-9870CC114D3E}" srcOrd="0" destOrd="0" presId="urn:microsoft.com/office/officeart/2005/8/layout/chevron1"/>
    <dgm:cxn modelId="{C9696A4A-D864-8941-AFA1-DF50A6F2C105}" type="presOf" srcId="{5A3BFC75-BBCA-C74B-9939-D6DBA045CC13}" destId="{982B749D-78F1-4342-885E-6FFDA1C4E401}" srcOrd="0" destOrd="0" presId="urn:microsoft.com/office/officeart/2005/8/layout/chevron1"/>
    <dgm:cxn modelId="{0E763E20-32CB-E44D-90B9-4947B352824B}" srcId="{730440BE-03C2-DE4E-B5CD-D4D15A1BFD73}" destId="{046611E0-8458-7945-A53A-2B7C99A74F00}" srcOrd="2" destOrd="0" parTransId="{F63261CC-6756-E740-9C18-B104F2FAF530}" sibTransId="{796246C3-E556-3744-983D-5ED2FA046CE8}"/>
    <dgm:cxn modelId="{367BEFD9-6390-D043-A47A-2AEF7E4737E7}" srcId="{730440BE-03C2-DE4E-B5CD-D4D15A1BFD73}" destId="{5A3BFC75-BBCA-C74B-9939-D6DBA045CC13}" srcOrd="1" destOrd="0" parTransId="{57BF8BC4-9E61-A64B-89D3-7A80EB602AF8}" sibTransId="{1D469B2A-24B3-3B4D-B5D0-29B35A8B3F43}"/>
    <dgm:cxn modelId="{C649A5AF-99FE-2447-B531-AE6080B7EAAD}" srcId="{730440BE-03C2-DE4E-B5CD-D4D15A1BFD73}" destId="{E64F5C3F-4542-AC4A-AE47-41F54D91DC29}" srcOrd="3" destOrd="0" parTransId="{2B4FADAC-5AEB-B541-8F7E-1E3ACDCA0A05}" sibTransId="{1984A743-B018-D545-B43F-596329AE1812}"/>
    <dgm:cxn modelId="{3E66A88D-F1C4-3940-B3DC-3B1BB5C62A48}" type="presOf" srcId="{623B4D5E-5D3E-BE44-88B3-3B7A7F68CEEC}" destId="{6220D3C4-A9C3-6F46-84D2-1DFFA3011041}" srcOrd="0" destOrd="0" presId="urn:microsoft.com/office/officeart/2005/8/layout/chevron1"/>
    <dgm:cxn modelId="{3487E535-8702-6B41-BA95-128C03AA1724}" type="presOf" srcId="{730440BE-03C2-DE4E-B5CD-D4D15A1BFD73}" destId="{0DE8C19E-D04B-6244-9055-3F68B6587A6D}" srcOrd="0" destOrd="0" presId="urn:microsoft.com/office/officeart/2005/8/layout/chevron1"/>
    <dgm:cxn modelId="{8F8FC704-E48C-C847-8D04-903BEF1D138B}" type="presOf" srcId="{E64F5C3F-4542-AC4A-AE47-41F54D91DC29}" destId="{C6C9404C-CECB-EC46-BD3D-E05BA16A81B8}" srcOrd="0" destOrd="0" presId="urn:microsoft.com/office/officeart/2005/8/layout/chevron1"/>
    <dgm:cxn modelId="{19AE405F-5ABF-C948-9DED-91D1D11C258B}" srcId="{730440BE-03C2-DE4E-B5CD-D4D15A1BFD73}" destId="{623B4D5E-5D3E-BE44-88B3-3B7A7F68CEEC}" srcOrd="0" destOrd="0" parTransId="{8F6C1AA8-A023-4448-A47F-F9B04FFE423E}" sibTransId="{8B2C37F2-A930-2743-9F7D-AFF3EF31B9EC}"/>
    <dgm:cxn modelId="{E5E883DF-BE26-CD4B-A1B3-17F576573AD7}" type="presParOf" srcId="{0DE8C19E-D04B-6244-9055-3F68B6587A6D}" destId="{6220D3C4-A9C3-6F46-84D2-1DFFA3011041}" srcOrd="0" destOrd="0" presId="urn:microsoft.com/office/officeart/2005/8/layout/chevron1"/>
    <dgm:cxn modelId="{5E5F49BE-4B28-C443-A4E0-EADD57770DE1}" type="presParOf" srcId="{0DE8C19E-D04B-6244-9055-3F68B6587A6D}" destId="{7AEA2601-C585-FB4E-9493-9B59E8611DE5}" srcOrd="1" destOrd="0" presId="urn:microsoft.com/office/officeart/2005/8/layout/chevron1"/>
    <dgm:cxn modelId="{7A459587-5949-1245-95C6-3586798EAF94}" type="presParOf" srcId="{0DE8C19E-D04B-6244-9055-3F68B6587A6D}" destId="{982B749D-78F1-4342-885E-6FFDA1C4E401}" srcOrd="2" destOrd="0" presId="urn:microsoft.com/office/officeart/2005/8/layout/chevron1"/>
    <dgm:cxn modelId="{C4E6E361-9E4C-724D-8751-D25B2A7DDEE6}" type="presParOf" srcId="{0DE8C19E-D04B-6244-9055-3F68B6587A6D}" destId="{6D1E9D2F-0A1F-104D-8C70-599CA98C7B52}" srcOrd="3" destOrd="0" presId="urn:microsoft.com/office/officeart/2005/8/layout/chevron1"/>
    <dgm:cxn modelId="{9CDA96C7-9F7E-A24D-A89B-88FA9B5CF7D1}" type="presParOf" srcId="{0DE8C19E-D04B-6244-9055-3F68B6587A6D}" destId="{30FEEBF4-6D2F-C740-BCF0-2A5E2DBBDA63}" srcOrd="4" destOrd="0" presId="urn:microsoft.com/office/officeart/2005/8/layout/chevron1"/>
    <dgm:cxn modelId="{CDD1A25D-ECAE-8944-9CE5-EA1C8C7A8112}" type="presParOf" srcId="{0DE8C19E-D04B-6244-9055-3F68B6587A6D}" destId="{D82B823A-C6B9-704A-B456-7ACCEFABBCB9}" srcOrd="5" destOrd="0" presId="urn:microsoft.com/office/officeart/2005/8/layout/chevron1"/>
    <dgm:cxn modelId="{84A32653-EB49-7848-89C0-53DDE643BE12}" type="presParOf" srcId="{0DE8C19E-D04B-6244-9055-3F68B6587A6D}" destId="{C6C9404C-CECB-EC46-BD3D-E05BA16A81B8}" srcOrd="6" destOrd="0" presId="urn:microsoft.com/office/officeart/2005/8/layout/chevron1"/>
    <dgm:cxn modelId="{7F0DB979-F8D7-BE4B-97B6-A1A74EC74844}" type="presParOf" srcId="{0DE8C19E-D04B-6244-9055-3F68B6587A6D}" destId="{B4C8B2C4-A5CA-AB47-8AAB-4BF91EB3ABD8}" srcOrd="7" destOrd="0" presId="urn:microsoft.com/office/officeart/2005/8/layout/chevron1"/>
    <dgm:cxn modelId="{25A53917-5FFA-1D44-ADFE-1EF6C8C7FD27}" type="presParOf" srcId="{0DE8C19E-D04B-6244-9055-3F68B6587A6D}" destId="{3D3F7EFC-D953-3641-92DC-9870CC114D3E}"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0D3C4-A9C3-6F46-84D2-1DFFA3011041}">
      <dsp:nvSpPr>
        <dsp:cNvPr id="0" name=""/>
        <dsp:cNvSpPr/>
      </dsp:nvSpPr>
      <dsp:spPr>
        <a:xfrm>
          <a:off x="0" y="0"/>
          <a:ext cx="1651404" cy="28132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Content and language</a:t>
          </a:r>
          <a:endParaRPr lang="en-US" sz="1100" kern="1200" dirty="0">
            <a:solidFill>
              <a:srgbClr val="000000"/>
            </a:solidFill>
          </a:endParaRPr>
        </a:p>
      </dsp:txBody>
      <dsp:txXfrm>
        <a:off x="140663" y="0"/>
        <a:ext cx="1370079" cy="281325"/>
      </dsp:txXfrm>
    </dsp:sp>
    <dsp:sp modelId="{982B749D-78F1-4342-885E-6FFDA1C4E401}">
      <dsp:nvSpPr>
        <dsp:cNvPr id="0" name=""/>
        <dsp:cNvSpPr/>
      </dsp:nvSpPr>
      <dsp:spPr>
        <a:xfrm>
          <a:off x="1488119" y="0"/>
          <a:ext cx="1651404" cy="28132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Comprehensible</a:t>
          </a:r>
          <a:endParaRPr lang="en-US" sz="1100" kern="1200" dirty="0">
            <a:solidFill>
              <a:srgbClr val="000000"/>
            </a:solidFill>
          </a:endParaRPr>
        </a:p>
      </dsp:txBody>
      <dsp:txXfrm>
        <a:off x="1628782" y="0"/>
        <a:ext cx="1370079" cy="281325"/>
      </dsp:txXfrm>
    </dsp:sp>
    <dsp:sp modelId="{30FEEBF4-6D2F-C740-BCF0-2A5E2DBBDA63}">
      <dsp:nvSpPr>
        <dsp:cNvPr id="0" name=""/>
        <dsp:cNvSpPr/>
      </dsp:nvSpPr>
      <dsp:spPr>
        <a:xfrm>
          <a:off x="2974384" y="0"/>
          <a:ext cx="1651404" cy="281325"/>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Vocabulary</a:t>
          </a:r>
          <a:endParaRPr lang="en-US" sz="1100" kern="1200" dirty="0">
            <a:solidFill>
              <a:srgbClr val="000000"/>
            </a:solidFill>
          </a:endParaRPr>
        </a:p>
      </dsp:txBody>
      <dsp:txXfrm>
        <a:off x="3115047" y="0"/>
        <a:ext cx="1370079" cy="281325"/>
      </dsp:txXfrm>
    </dsp:sp>
    <dsp:sp modelId="{C6C9404C-CECB-EC46-BD3D-E05BA16A81B8}">
      <dsp:nvSpPr>
        <dsp:cNvPr id="0" name=""/>
        <dsp:cNvSpPr/>
      </dsp:nvSpPr>
      <dsp:spPr>
        <a:xfrm>
          <a:off x="4460648" y="0"/>
          <a:ext cx="1651404" cy="281325"/>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Building background</a:t>
          </a:r>
          <a:endParaRPr lang="en-US" sz="1100" kern="1200" dirty="0">
            <a:solidFill>
              <a:srgbClr val="000000"/>
            </a:solidFill>
          </a:endParaRPr>
        </a:p>
      </dsp:txBody>
      <dsp:txXfrm>
        <a:off x="4601311" y="0"/>
        <a:ext cx="1370079" cy="281325"/>
      </dsp:txXfrm>
    </dsp:sp>
    <dsp:sp modelId="{3D3F7EFC-D953-3641-92DC-9870CC114D3E}">
      <dsp:nvSpPr>
        <dsp:cNvPr id="0" name=""/>
        <dsp:cNvSpPr/>
      </dsp:nvSpPr>
      <dsp:spPr>
        <a:xfrm>
          <a:off x="5946912" y="0"/>
          <a:ext cx="1651404" cy="281325"/>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Authentic outcomes</a:t>
          </a:r>
          <a:endParaRPr lang="en-US" sz="1100" kern="1200" dirty="0">
            <a:solidFill>
              <a:srgbClr val="000000"/>
            </a:solidFill>
          </a:endParaRPr>
        </a:p>
      </dsp:txBody>
      <dsp:txXfrm>
        <a:off x="6087575" y="0"/>
        <a:ext cx="1370079" cy="2813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0D3C4-A9C3-6F46-84D2-1DFFA3011041}">
      <dsp:nvSpPr>
        <dsp:cNvPr id="0" name=""/>
        <dsp:cNvSpPr/>
      </dsp:nvSpPr>
      <dsp:spPr>
        <a:xfrm>
          <a:off x="1801" y="0"/>
          <a:ext cx="1603574" cy="28132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Content and language</a:t>
          </a:r>
          <a:endParaRPr lang="en-US" sz="1100" kern="1200" dirty="0">
            <a:solidFill>
              <a:srgbClr val="000000"/>
            </a:solidFill>
          </a:endParaRPr>
        </a:p>
      </dsp:txBody>
      <dsp:txXfrm>
        <a:off x="142464" y="0"/>
        <a:ext cx="1322249" cy="281325"/>
      </dsp:txXfrm>
    </dsp:sp>
    <dsp:sp modelId="{982B749D-78F1-4342-885E-6FFDA1C4E401}">
      <dsp:nvSpPr>
        <dsp:cNvPr id="0" name=""/>
        <dsp:cNvSpPr/>
      </dsp:nvSpPr>
      <dsp:spPr>
        <a:xfrm>
          <a:off x="1445018" y="0"/>
          <a:ext cx="1603574" cy="2813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Comprehensible</a:t>
          </a:r>
          <a:endParaRPr lang="en-US" sz="1100" kern="1200" dirty="0">
            <a:solidFill>
              <a:srgbClr val="000000"/>
            </a:solidFill>
          </a:endParaRPr>
        </a:p>
      </dsp:txBody>
      <dsp:txXfrm>
        <a:off x="1585681" y="0"/>
        <a:ext cx="1322249" cy="281325"/>
      </dsp:txXfrm>
    </dsp:sp>
    <dsp:sp modelId="{30FEEBF4-6D2F-C740-BCF0-2A5E2DBBDA63}">
      <dsp:nvSpPr>
        <dsp:cNvPr id="0" name=""/>
        <dsp:cNvSpPr/>
      </dsp:nvSpPr>
      <dsp:spPr>
        <a:xfrm>
          <a:off x="2888235" y="0"/>
          <a:ext cx="1603574" cy="2813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Vocabulary</a:t>
          </a:r>
          <a:endParaRPr lang="en-US" sz="1100" kern="1200" dirty="0">
            <a:solidFill>
              <a:srgbClr val="000000"/>
            </a:solidFill>
          </a:endParaRPr>
        </a:p>
      </dsp:txBody>
      <dsp:txXfrm>
        <a:off x="3028898" y="0"/>
        <a:ext cx="1322249" cy="281325"/>
      </dsp:txXfrm>
    </dsp:sp>
    <dsp:sp modelId="{C6C9404C-CECB-EC46-BD3D-E05BA16A81B8}">
      <dsp:nvSpPr>
        <dsp:cNvPr id="0" name=""/>
        <dsp:cNvSpPr/>
      </dsp:nvSpPr>
      <dsp:spPr>
        <a:xfrm>
          <a:off x="4331452" y="0"/>
          <a:ext cx="1603574" cy="2813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Building background</a:t>
          </a:r>
          <a:endParaRPr lang="en-US" sz="1100" kern="1200" dirty="0">
            <a:solidFill>
              <a:srgbClr val="000000"/>
            </a:solidFill>
          </a:endParaRPr>
        </a:p>
      </dsp:txBody>
      <dsp:txXfrm>
        <a:off x="4472115" y="0"/>
        <a:ext cx="1322249" cy="281325"/>
      </dsp:txXfrm>
    </dsp:sp>
    <dsp:sp modelId="{3D3F7EFC-D953-3641-92DC-9870CC114D3E}">
      <dsp:nvSpPr>
        <dsp:cNvPr id="0" name=""/>
        <dsp:cNvSpPr/>
      </dsp:nvSpPr>
      <dsp:spPr>
        <a:xfrm>
          <a:off x="5774669" y="0"/>
          <a:ext cx="1603574" cy="2813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Authentic outcomes</a:t>
          </a:r>
          <a:endParaRPr lang="en-US" sz="1100" kern="1200" dirty="0">
            <a:solidFill>
              <a:srgbClr val="000000"/>
            </a:solidFill>
          </a:endParaRPr>
        </a:p>
      </dsp:txBody>
      <dsp:txXfrm>
        <a:off x="5915332" y="0"/>
        <a:ext cx="1322249" cy="281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0D3C4-A9C3-6F46-84D2-1DFFA3011041}">
      <dsp:nvSpPr>
        <dsp:cNvPr id="0" name=""/>
        <dsp:cNvSpPr/>
      </dsp:nvSpPr>
      <dsp:spPr>
        <a:xfrm>
          <a:off x="1801" y="0"/>
          <a:ext cx="1603574" cy="2813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Content and language</a:t>
          </a:r>
          <a:endParaRPr lang="en-US" sz="1100" kern="1200" dirty="0">
            <a:solidFill>
              <a:srgbClr val="000000"/>
            </a:solidFill>
          </a:endParaRPr>
        </a:p>
      </dsp:txBody>
      <dsp:txXfrm>
        <a:off x="142464" y="0"/>
        <a:ext cx="1322249" cy="281325"/>
      </dsp:txXfrm>
    </dsp:sp>
    <dsp:sp modelId="{982B749D-78F1-4342-885E-6FFDA1C4E401}">
      <dsp:nvSpPr>
        <dsp:cNvPr id="0" name=""/>
        <dsp:cNvSpPr/>
      </dsp:nvSpPr>
      <dsp:spPr>
        <a:xfrm>
          <a:off x="1445018" y="0"/>
          <a:ext cx="1603574" cy="28132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Comprehensible</a:t>
          </a:r>
          <a:endParaRPr lang="en-US" sz="1100" kern="1200" dirty="0">
            <a:solidFill>
              <a:srgbClr val="000000"/>
            </a:solidFill>
          </a:endParaRPr>
        </a:p>
      </dsp:txBody>
      <dsp:txXfrm>
        <a:off x="1585681" y="0"/>
        <a:ext cx="1322249" cy="281325"/>
      </dsp:txXfrm>
    </dsp:sp>
    <dsp:sp modelId="{30FEEBF4-6D2F-C740-BCF0-2A5E2DBBDA63}">
      <dsp:nvSpPr>
        <dsp:cNvPr id="0" name=""/>
        <dsp:cNvSpPr/>
      </dsp:nvSpPr>
      <dsp:spPr>
        <a:xfrm>
          <a:off x="2888235" y="0"/>
          <a:ext cx="1603574" cy="2813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Vocabulary</a:t>
          </a:r>
          <a:endParaRPr lang="en-US" sz="1100" kern="1200" dirty="0">
            <a:solidFill>
              <a:srgbClr val="000000"/>
            </a:solidFill>
          </a:endParaRPr>
        </a:p>
      </dsp:txBody>
      <dsp:txXfrm>
        <a:off x="3028898" y="0"/>
        <a:ext cx="1322249" cy="281325"/>
      </dsp:txXfrm>
    </dsp:sp>
    <dsp:sp modelId="{C6C9404C-CECB-EC46-BD3D-E05BA16A81B8}">
      <dsp:nvSpPr>
        <dsp:cNvPr id="0" name=""/>
        <dsp:cNvSpPr/>
      </dsp:nvSpPr>
      <dsp:spPr>
        <a:xfrm>
          <a:off x="4331452" y="0"/>
          <a:ext cx="1603574" cy="2813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Building background</a:t>
          </a:r>
          <a:endParaRPr lang="en-US" sz="1100" kern="1200" dirty="0">
            <a:solidFill>
              <a:srgbClr val="000000"/>
            </a:solidFill>
          </a:endParaRPr>
        </a:p>
      </dsp:txBody>
      <dsp:txXfrm>
        <a:off x="4472115" y="0"/>
        <a:ext cx="1322249" cy="281325"/>
      </dsp:txXfrm>
    </dsp:sp>
    <dsp:sp modelId="{3D3F7EFC-D953-3641-92DC-9870CC114D3E}">
      <dsp:nvSpPr>
        <dsp:cNvPr id="0" name=""/>
        <dsp:cNvSpPr/>
      </dsp:nvSpPr>
      <dsp:spPr>
        <a:xfrm>
          <a:off x="5774669" y="0"/>
          <a:ext cx="1603574" cy="2813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Authentic outcomes</a:t>
          </a:r>
          <a:endParaRPr lang="en-US" sz="1100" kern="1200" dirty="0">
            <a:solidFill>
              <a:srgbClr val="000000"/>
            </a:solidFill>
          </a:endParaRPr>
        </a:p>
      </dsp:txBody>
      <dsp:txXfrm>
        <a:off x="5915332" y="0"/>
        <a:ext cx="1322249" cy="281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0D3C4-A9C3-6F46-84D2-1DFFA3011041}">
      <dsp:nvSpPr>
        <dsp:cNvPr id="0" name=""/>
        <dsp:cNvSpPr/>
      </dsp:nvSpPr>
      <dsp:spPr>
        <a:xfrm>
          <a:off x="1801" y="0"/>
          <a:ext cx="1603574" cy="2813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Content and language</a:t>
          </a:r>
          <a:endParaRPr lang="en-US" sz="1100" kern="1200" dirty="0">
            <a:solidFill>
              <a:srgbClr val="000000"/>
            </a:solidFill>
          </a:endParaRPr>
        </a:p>
      </dsp:txBody>
      <dsp:txXfrm>
        <a:off x="142464" y="0"/>
        <a:ext cx="1322249" cy="281325"/>
      </dsp:txXfrm>
    </dsp:sp>
    <dsp:sp modelId="{982B749D-78F1-4342-885E-6FFDA1C4E401}">
      <dsp:nvSpPr>
        <dsp:cNvPr id="0" name=""/>
        <dsp:cNvSpPr/>
      </dsp:nvSpPr>
      <dsp:spPr>
        <a:xfrm>
          <a:off x="1445018" y="0"/>
          <a:ext cx="1603574" cy="2813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Comprehensible</a:t>
          </a:r>
          <a:endParaRPr lang="en-US" sz="1100" kern="1200" dirty="0">
            <a:solidFill>
              <a:srgbClr val="000000"/>
            </a:solidFill>
          </a:endParaRPr>
        </a:p>
      </dsp:txBody>
      <dsp:txXfrm>
        <a:off x="1585681" y="0"/>
        <a:ext cx="1322249" cy="281325"/>
      </dsp:txXfrm>
    </dsp:sp>
    <dsp:sp modelId="{30FEEBF4-6D2F-C740-BCF0-2A5E2DBBDA63}">
      <dsp:nvSpPr>
        <dsp:cNvPr id="0" name=""/>
        <dsp:cNvSpPr/>
      </dsp:nvSpPr>
      <dsp:spPr>
        <a:xfrm>
          <a:off x="2888235" y="0"/>
          <a:ext cx="1603574" cy="281325"/>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Vocabulary</a:t>
          </a:r>
          <a:endParaRPr lang="en-US" sz="1100" kern="1200" dirty="0">
            <a:solidFill>
              <a:srgbClr val="000000"/>
            </a:solidFill>
          </a:endParaRPr>
        </a:p>
      </dsp:txBody>
      <dsp:txXfrm>
        <a:off x="3028898" y="0"/>
        <a:ext cx="1322249" cy="281325"/>
      </dsp:txXfrm>
    </dsp:sp>
    <dsp:sp modelId="{C6C9404C-CECB-EC46-BD3D-E05BA16A81B8}">
      <dsp:nvSpPr>
        <dsp:cNvPr id="0" name=""/>
        <dsp:cNvSpPr/>
      </dsp:nvSpPr>
      <dsp:spPr>
        <a:xfrm>
          <a:off x="4331452" y="0"/>
          <a:ext cx="1603574" cy="2813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Building background</a:t>
          </a:r>
          <a:endParaRPr lang="en-US" sz="1100" kern="1200" dirty="0">
            <a:solidFill>
              <a:srgbClr val="000000"/>
            </a:solidFill>
          </a:endParaRPr>
        </a:p>
      </dsp:txBody>
      <dsp:txXfrm>
        <a:off x="4472115" y="0"/>
        <a:ext cx="1322249" cy="281325"/>
      </dsp:txXfrm>
    </dsp:sp>
    <dsp:sp modelId="{3D3F7EFC-D953-3641-92DC-9870CC114D3E}">
      <dsp:nvSpPr>
        <dsp:cNvPr id="0" name=""/>
        <dsp:cNvSpPr/>
      </dsp:nvSpPr>
      <dsp:spPr>
        <a:xfrm>
          <a:off x="5774669" y="0"/>
          <a:ext cx="1603574" cy="2813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Authentic outcomes</a:t>
          </a:r>
          <a:endParaRPr lang="en-US" sz="1100" kern="1200" dirty="0">
            <a:solidFill>
              <a:srgbClr val="000000"/>
            </a:solidFill>
          </a:endParaRPr>
        </a:p>
      </dsp:txBody>
      <dsp:txXfrm>
        <a:off x="5915332" y="0"/>
        <a:ext cx="1322249" cy="2813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0D3C4-A9C3-6F46-84D2-1DFFA3011041}">
      <dsp:nvSpPr>
        <dsp:cNvPr id="0" name=""/>
        <dsp:cNvSpPr/>
      </dsp:nvSpPr>
      <dsp:spPr>
        <a:xfrm>
          <a:off x="1801" y="0"/>
          <a:ext cx="1603574" cy="2813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Content and language</a:t>
          </a:r>
          <a:endParaRPr lang="en-US" sz="1100" kern="1200" dirty="0">
            <a:solidFill>
              <a:srgbClr val="000000"/>
            </a:solidFill>
          </a:endParaRPr>
        </a:p>
      </dsp:txBody>
      <dsp:txXfrm>
        <a:off x="142464" y="0"/>
        <a:ext cx="1322249" cy="281325"/>
      </dsp:txXfrm>
    </dsp:sp>
    <dsp:sp modelId="{982B749D-78F1-4342-885E-6FFDA1C4E401}">
      <dsp:nvSpPr>
        <dsp:cNvPr id="0" name=""/>
        <dsp:cNvSpPr/>
      </dsp:nvSpPr>
      <dsp:spPr>
        <a:xfrm>
          <a:off x="1445018" y="0"/>
          <a:ext cx="1603574" cy="2813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Comprehensible</a:t>
          </a:r>
          <a:endParaRPr lang="en-US" sz="1100" kern="1200" dirty="0">
            <a:solidFill>
              <a:srgbClr val="000000"/>
            </a:solidFill>
          </a:endParaRPr>
        </a:p>
      </dsp:txBody>
      <dsp:txXfrm>
        <a:off x="1585681" y="0"/>
        <a:ext cx="1322249" cy="281325"/>
      </dsp:txXfrm>
    </dsp:sp>
    <dsp:sp modelId="{30FEEBF4-6D2F-C740-BCF0-2A5E2DBBDA63}">
      <dsp:nvSpPr>
        <dsp:cNvPr id="0" name=""/>
        <dsp:cNvSpPr/>
      </dsp:nvSpPr>
      <dsp:spPr>
        <a:xfrm>
          <a:off x="2888235" y="0"/>
          <a:ext cx="1603574" cy="2813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Vocabulary</a:t>
          </a:r>
          <a:endParaRPr lang="en-US" sz="1100" kern="1200" dirty="0">
            <a:solidFill>
              <a:srgbClr val="000000"/>
            </a:solidFill>
          </a:endParaRPr>
        </a:p>
      </dsp:txBody>
      <dsp:txXfrm>
        <a:off x="3028898" y="0"/>
        <a:ext cx="1322249" cy="281325"/>
      </dsp:txXfrm>
    </dsp:sp>
    <dsp:sp modelId="{C6C9404C-CECB-EC46-BD3D-E05BA16A81B8}">
      <dsp:nvSpPr>
        <dsp:cNvPr id="0" name=""/>
        <dsp:cNvSpPr/>
      </dsp:nvSpPr>
      <dsp:spPr>
        <a:xfrm>
          <a:off x="4331452" y="0"/>
          <a:ext cx="1603574" cy="281325"/>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Building background</a:t>
          </a:r>
          <a:endParaRPr lang="en-US" sz="1100" kern="1200" dirty="0">
            <a:solidFill>
              <a:srgbClr val="000000"/>
            </a:solidFill>
          </a:endParaRPr>
        </a:p>
      </dsp:txBody>
      <dsp:txXfrm>
        <a:off x="4472115" y="0"/>
        <a:ext cx="1322249" cy="281325"/>
      </dsp:txXfrm>
    </dsp:sp>
    <dsp:sp modelId="{3D3F7EFC-D953-3641-92DC-9870CC114D3E}">
      <dsp:nvSpPr>
        <dsp:cNvPr id="0" name=""/>
        <dsp:cNvSpPr/>
      </dsp:nvSpPr>
      <dsp:spPr>
        <a:xfrm>
          <a:off x="5774669" y="0"/>
          <a:ext cx="1603574" cy="2813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Authentic outcomes</a:t>
          </a:r>
          <a:endParaRPr lang="en-US" sz="1100" kern="1200" dirty="0">
            <a:solidFill>
              <a:srgbClr val="000000"/>
            </a:solidFill>
          </a:endParaRPr>
        </a:p>
      </dsp:txBody>
      <dsp:txXfrm>
        <a:off x="5915332" y="0"/>
        <a:ext cx="1322249" cy="2813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0D3C4-A9C3-6F46-84D2-1DFFA3011041}">
      <dsp:nvSpPr>
        <dsp:cNvPr id="0" name=""/>
        <dsp:cNvSpPr/>
      </dsp:nvSpPr>
      <dsp:spPr>
        <a:xfrm>
          <a:off x="49887" y="0"/>
          <a:ext cx="1662706" cy="3575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Content and language</a:t>
          </a:r>
          <a:endParaRPr lang="en-US" sz="1100" kern="1200" dirty="0">
            <a:solidFill>
              <a:srgbClr val="000000"/>
            </a:solidFill>
          </a:endParaRPr>
        </a:p>
      </dsp:txBody>
      <dsp:txXfrm>
        <a:off x="228650" y="0"/>
        <a:ext cx="1305181" cy="357525"/>
      </dsp:txXfrm>
    </dsp:sp>
    <dsp:sp modelId="{982B749D-78F1-4342-885E-6FFDA1C4E401}">
      <dsp:nvSpPr>
        <dsp:cNvPr id="0" name=""/>
        <dsp:cNvSpPr/>
      </dsp:nvSpPr>
      <dsp:spPr>
        <a:xfrm>
          <a:off x="1498304" y="0"/>
          <a:ext cx="1662706" cy="3575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Comprehensible</a:t>
          </a:r>
          <a:endParaRPr lang="en-US" sz="1100" kern="1200" dirty="0">
            <a:solidFill>
              <a:srgbClr val="000000"/>
            </a:solidFill>
          </a:endParaRPr>
        </a:p>
      </dsp:txBody>
      <dsp:txXfrm>
        <a:off x="1677067" y="0"/>
        <a:ext cx="1305181" cy="357525"/>
      </dsp:txXfrm>
    </dsp:sp>
    <dsp:sp modelId="{30FEEBF4-6D2F-C740-BCF0-2A5E2DBBDA63}">
      <dsp:nvSpPr>
        <dsp:cNvPr id="0" name=""/>
        <dsp:cNvSpPr/>
      </dsp:nvSpPr>
      <dsp:spPr>
        <a:xfrm>
          <a:off x="2994740" y="0"/>
          <a:ext cx="1662706" cy="3575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Vocabulary</a:t>
          </a:r>
          <a:endParaRPr lang="en-US" sz="1100" kern="1200" dirty="0">
            <a:solidFill>
              <a:srgbClr val="000000"/>
            </a:solidFill>
          </a:endParaRPr>
        </a:p>
      </dsp:txBody>
      <dsp:txXfrm>
        <a:off x="3173503" y="0"/>
        <a:ext cx="1305181" cy="357525"/>
      </dsp:txXfrm>
    </dsp:sp>
    <dsp:sp modelId="{C6C9404C-CECB-EC46-BD3D-E05BA16A81B8}">
      <dsp:nvSpPr>
        <dsp:cNvPr id="0" name=""/>
        <dsp:cNvSpPr/>
      </dsp:nvSpPr>
      <dsp:spPr>
        <a:xfrm>
          <a:off x="4491176" y="0"/>
          <a:ext cx="1662706" cy="3575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Building background</a:t>
          </a:r>
          <a:endParaRPr lang="en-US" sz="1100" kern="1200" dirty="0">
            <a:solidFill>
              <a:srgbClr val="000000"/>
            </a:solidFill>
          </a:endParaRPr>
        </a:p>
      </dsp:txBody>
      <dsp:txXfrm>
        <a:off x="4669939" y="0"/>
        <a:ext cx="1305181" cy="357525"/>
      </dsp:txXfrm>
    </dsp:sp>
    <dsp:sp modelId="{3D3F7EFC-D953-3641-92DC-9870CC114D3E}">
      <dsp:nvSpPr>
        <dsp:cNvPr id="0" name=""/>
        <dsp:cNvSpPr/>
      </dsp:nvSpPr>
      <dsp:spPr>
        <a:xfrm>
          <a:off x="5987612" y="0"/>
          <a:ext cx="1662706" cy="357525"/>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Authentic outcomes</a:t>
          </a:r>
          <a:endParaRPr lang="en-US" sz="1100" kern="1200" dirty="0">
            <a:solidFill>
              <a:srgbClr val="000000"/>
            </a:solidFill>
          </a:endParaRPr>
        </a:p>
      </dsp:txBody>
      <dsp:txXfrm>
        <a:off x="6166375" y="0"/>
        <a:ext cx="1305181" cy="3575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0D3C4-A9C3-6F46-84D2-1DFFA3011041}">
      <dsp:nvSpPr>
        <dsp:cNvPr id="0" name=""/>
        <dsp:cNvSpPr/>
      </dsp:nvSpPr>
      <dsp:spPr>
        <a:xfrm>
          <a:off x="1878" y="0"/>
          <a:ext cx="1672270" cy="3575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Content and language</a:t>
          </a:r>
          <a:endParaRPr lang="en-US" sz="1100" kern="1200" dirty="0">
            <a:solidFill>
              <a:srgbClr val="000000"/>
            </a:solidFill>
          </a:endParaRPr>
        </a:p>
      </dsp:txBody>
      <dsp:txXfrm>
        <a:off x="180641" y="0"/>
        <a:ext cx="1314745" cy="357525"/>
      </dsp:txXfrm>
    </dsp:sp>
    <dsp:sp modelId="{982B749D-78F1-4342-885E-6FFDA1C4E401}">
      <dsp:nvSpPr>
        <dsp:cNvPr id="0" name=""/>
        <dsp:cNvSpPr/>
      </dsp:nvSpPr>
      <dsp:spPr>
        <a:xfrm>
          <a:off x="1506921" y="0"/>
          <a:ext cx="1672270" cy="3575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Comprehensible</a:t>
          </a:r>
          <a:endParaRPr lang="en-US" sz="1100" kern="1200" dirty="0">
            <a:solidFill>
              <a:srgbClr val="000000"/>
            </a:solidFill>
          </a:endParaRPr>
        </a:p>
      </dsp:txBody>
      <dsp:txXfrm>
        <a:off x="1685684" y="0"/>
        <a:ext cx="1314745" cy="357525"/>
      </dsp:txXfrm>
    </dsp:sp>
    <dsp:sp modelId="{30FEEBF4-6D2F-C740-BCF0-2A5E2DBBDA63}">
      <dsp:nvSpPr>
        <dsp:cNvPr id="0" name=""/>
        <dsp:cNvSpPr/>
      </dsp:nvSpPr>
      <dsp:spPr>
        <a:xfrm>
          <a:off x="3011964" y="0"/>
          <a:ext cx="1672270" cy="3575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Vocabulary</a:t>
          </a:r>
          <a:endParaRPr lang="en-US" sz="1100" kern="1200" dirty="0">
            <a:solidFill>
              <a:srgbClr val="000000"/>
            </a:solidFill>
          </a:endParaRPr>
        </a:p>
      </dsp:txBody>
      <dsp:txXfrm>
        <a:off x="3190727" y="0"/>
        <a:ext cx="1314745" cy="357525"/>
      </dsp:txXfrm>
    </dsp:sp>
    <dsp:sp modelId="{C6C9404C-CECB-EC46-BD3D-E05BA16A81B8}">
      <dsp:nvSpPr>
        <dsp:cNvPr id="0" name=""/>
        <dsp:cNvSpPr/>
      </dsp:nvSpPr>
      <dsp:spPr>
        <a:xfrm>
          <a:off x="4517008" y="0"/>
          <a:ext cx="1672270" cy="3575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Building background</a:t>
          </a:r>
          <a:endParaRPr lang="en-US" sz="1100" kern="1200" dirty="0">
            <a:solidFill>
              <a:srgbClr val="000000"/>
            </a:solidFill>
          </a:endParaRPr>
        </a:p>
      </dsp:txBody>
      <dsp:txXfrm>
        <a:off x="4695771" y="0"/>
        <a:ext cx="1314745" cy="357525"/>
      </dsp:txXfrm>
    </dsp:sp>
    <dsp:sp modelId="{3D3F7EFC-D953-3641-92DC-9870CC114D3E}">
      <dsp:nvSpPr>
        <dsp:cNvPr id="0" name=""/>
        <dsp:cNvSpPr/>
      </dsp:nvSpPr>
      <dsp:spPr>
        <a:xfrm>
          <a:off x="6022051" y="0"/>
          <a:ext cx="1672270" cy="357525"/>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Authentic outcomes</a:t>
          </a:r>
          <a:endParaRPr lang="en-US" sz="1100" kern="1200" dirty="0">
            <a:solidFill>
              <a:srgbClr val="000000"/>
            </a:solidFill>
          </a:endParaRPr>
        </a:p>
      </dsp:txBody>
      <dsp:txXfrm>
        <a:off x="6200814" y="0"/>
        <a:ext cx="1314745" cy="3575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0D3C4-A9C3-6F46-84D2-1DFFA3011041}">
      <dsp:nvSpPr>
        <dsp:cNvPr id="0" name=""/>
        <dsp:cNvSpPr/>
      </dsp:nvSpPr>
      <dsp:spPr>
        <a:xfrm>
          <a:off x="1878" y="0"/>
          <a:ext cx="1672270" cy="3575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Content and language</a:t>
          </a:r>
          <a:endParaRPr lang="en-US" sz="1100" kern="1200" dirty="0">
            <a:solidFill>
              <a:srgbClr val="000000"/>
            </a:solidFill>
          </a:endParaRPr>
        </a:p>
      </dsp:txBody>
      <dsp:txXfrm>
        <a:off x="180641" y="0"/>
        <a:ext cx="1314745" cy="357525"/>
      </dsp:txXfrm>
    </dsp:sp>
    <dsp:sp modelId="{982B749D-78F1-4342-885E-6FFDA1C4E401}">
      <dsp:nvSpPr>
        <dsp:cNvPr id="0" name=""/>
        <dsp:cNvSpPr/>
      </dsp:nvSpPr>
      <dsp:spPr>
        <a:xfrm>
          <a:off x="1506921" y="0"/>
          <a:ext cx="1672270" cy="3575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Comprehensible</a:t>
          </a:r>
          <a:endParaRPr lang="en-US" sz="1100" kern="1200" dirty="0">
            <a:solidFill>
              <a:srgbClr val="000000"/>
            </a:solidFill>
          </a:endParaRPr>
        </a:p>
      </dsp:txBody>
      <dsp:txXfrm>
        <a:off x="1685684" y="0"/>
        <a:ext cx="1314745" cy="357525"/>
      </dsp:txXfrm>
    </dsp:sp>
    <dsp:sp modelId="{30FEEBF4-6D2F-C740-BCF0-2A5E2DBBDA63}">
      <dsp:nvSpPr>
        <dsp:cNvPr id="0" name=""/>
        <dsp:cNvSpPr/>
      </dsp:nvSpPr>
      <dsp:spPr>
        <a:xfrm>
          <a:off x="3011964" y="0"/>
          <a:ext cx="1672270" cy="3575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Vocabulary</a:t>
          </a:r>
          <a:endParaRPr lang="en-US" sz="1100" kern="1200" dirty="0">
            <a:solidFill>
              <a:srgbClr val="000000"/>
            </a:solidFill>
          </a:endParaRPr>
        </a:p>
      </dsp:txBody>
      <dsp:txXfrm>
        <a:off x="3190727" y="0"/>
        <a:ext cx="1314745" cy="357525"/>
      </dsp:txXfrm>
    </dsp:sp>
    <dsp:sp modelId="{C6C9404C-CECB-EC46-BD3D-E05BA16A81B8}">
      <dsp:nvSpPr>
        <dsp:cNvPr id="0" name=""/>
        <dsp:cNvSpPr/>
      </dsp:nvSpPr>
      <dsp:spPr>
        <a:xfrm>
          <a:off x="4517008" y="0"/>
          <a:ext cx="1672270" cy="357525"/>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Building background</a:t>
          </a:r>
          <a:endParaRPr lang="en-US" sz="1100" kern="1200" dirty="0">
            <a:solidFill>
              <a:srgbClr val="000000"/>
            </a:solidFill>
          </a:endParaRPr>
        </a:p>
      </dsp:txBody>
      <dsp:txXfrm>
        <a:off x="4695771" y="0"/>
        <a:ext cx="1314745" cy="357525"/>
      </dsp:txXfrm>
    </dsp:sp>
    <dsp:sp modelId="{3D3F7EFC-D953-3641-92DC-9870CC114D3E}">
      <dsp:nvSpPr>
        <dsp:cNvPr id="0" name=""/>
        <dsp:cNvSpPr/>
      </dsp:nvSpPr>
      <dsp:spPr>
        <a:xfrm>
          <a:off x="6022051" y="0"/>
          <a:ext cx="1672270" cy="357525"/>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Authentic outcomes</a:t>
          </a:r>
          <a:endParaRPr lang="en-US" sz="1100" kern="1200" dirty="0">
            <a:solidFill>
              <a:srgbClr val="000000"/>
            </a:solidFill>
          </a:endParaRPr>
        </a:p>
      </dsp:txBody>
      <dsp:txXfrm>
        <a:off x="6200814" y="0"/>
        <a:ext cx="1314745" cy="3575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0D3C4-A9C3-6F46-84D2-1DFFA3011041}">
      <dsp:nvSpPr>
        <dsp:cNvPr id="0" name=""/>
        <dsp:cNvSpPr/>
      </dsp:nvSpPr>
      <dsp:spPr>
        <a:xfrm>
          <a:off x="1878" y="0"/>
          <a:ext cx="1672270" cy="380999"/>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Content and language</a:t>
          </a:r>
          <a:endParaRPr lang="en-US" sz="1200" kern="1200" dirty="0">
            <a:solidFill>
              <a:srgbClr val="000000"/>
            </a:solidFill>
          </a:endParaRPr>
        </a:p>
      </dsp:txBody>
      <dsp:txXfrm>
        <a:off x="192378" y="0"/>
        <a:ext cx="1291271" cy="380999"/>
      </dsp:txXfrm>
    </dsp:sp>
    <dsp:sp modelId="{982B749D-78F1-4342-885E-6FFDA1C4E401}">
      <dsp:nvSpPr>
        <dsp:cNvPr id="0" name=""/>
        <dsp:cNvSpPr/>
      </dsp:nvSpPr>
      <dsp:spPr>
        <a:xfrm>
          <a:off x="1506921" y="0"/>
          <a:ext cx="1672270" cy="380999"/>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Comprehensible</a:t>
          </a:r>
          <a:endParaRPr lang="en-US" sz="1200" kern="1200" dirty="0">
            <a:solidFill>
              <a:srgbClr val="000000"/>
            </a:solidFill>
          </a:endParaRPr>
        </a:p>
      </dsp:txBody>
      <dsp:txXfrm>
        <a:off x="1697421" y="0"/>
        <a:ext cx="1291271" cy="380999"/>
      </dsp:txXfrm>
    </dsp:sp>
    <dsp:sp modelId="{30FEEBF4-6D2F-C740-BCF0-2A5E2DBBDA63}">
      <dsp:nvSpPr>
        <dsp:cNvPr id="0" name=""/>
        <dsp:cNvSpPr/>
      </dsp:nvSpPr>
      <dsp:spPr>
        <a:xfrm>
          <a:off x="3011964" y="0"/>
          <a:ext cx="1672270" cy="380999"/>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Vocabulary</a:t>
          </a:r>
          <a:endParaRPr lang="en-US" sz="1200" kern="1200" dirty="0">
            <a:solidFill>
              <a:srgbClr val="000000"/>
            </a:solidFill>
          </a:endParaRPr>
        </a:p>
      </dsp:txBody>
      <dsp:txXfrm>
        <a:off x="3202464" y="0"/>
        <a:ext cx="1291271" cy="380999"/>
      </dsp:txXfrm>
    </dsp:sp>
    <dsp:sp modelId="{C6C9404C-CECB-EC46-BD3D-E05BA16A81B8}">
      <dsp:nvSpPr>
        <dsp:cNvPr id="0" name=""/>
        <dsp:cNvSpPr/>
      </dsp:nvSpPr>
      <dsp:spPr>
        <a:xfrm>
          <a:off x="4517008" y="0"/>
          <a:ext cx="1672270" cy="380999"/>
        </a:xfrm>
        <a:prstGeom prst="chevron">
          <a:avLst/>
        </a:prstGeom>
        <a:solidFill>
          <a:srgbClr val="D9D9D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Building background</a:t>
          </a:r>
          <a:endParaRPr lang="en-US" sz="1200" kern="1200" dirty="0">
            <a:solidFill>
              <a:srgbClr val="000000"/>
            </a:solidFill>
          </a:endParaRPr>
        </a:p>
      </dsp:txBody>
      <dsp:txXfrm>
        <a:off x="4707508" y="0"/>
        <a:ext cx="1291271" cy="380999"/>
      </dsp:txXfrm>
    </dsp:sp>
    <dsp:sp modelId="{3D3F7EFC-D953-3641-92DC-9870CC114D3E}">
      <dsp:nvSpPr>
        <dsp:cNvPr id="0" name=""/>
        <dsp:cNvSpPr/>
      </dsp:nvSpPr>
      <dsp:spPr>
        <a:xfrm>
          <a:off x="6022051" y="0"/>
          <a:ext cx="1672270" cy="380999"/>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Authentic outcomes</a:t>
          </a:r>
          <a:endParaRPr lang="en-US" sz="1200" kern="1200" dirty="0">
            <a:solidFill>
              <a:srgbClr val="000000"/>
            </a:solidFill>
          </a:endParaRPr>
        </a:p>
      </dsp:txBody>
      <dsp:txXfrm>
        <a:off x="6212551" y="0"/>
        <a:ext cx="1291271" cy="3809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DFDDF64-B1F9-44A8-8BB9-7F835D6FE8F2}" type="datetimeFigureOut">
              <a:rPr lang="en-US"/>
              <a:pPr>
                <a:defRPr/>
              </a:pPr>
              <a:t>12/9/13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111F748-AFC5-4636-8548-C70297C913C1}" type="slidenum">
              <a:rPr lang="en-US"/>
              <a:pPr>
                <a:defRPr/>
              </a:pPr>
              <a:t>‹#›</a:t>
            </a:fld>
            <a:endParaRPr lang="en-US"/>
          </a:p>
        </p:txBody>
      </p:sp>
    </p:spTree>
    <p:extLst>
      <p:ext uri="{BB962C8B-B14F-4D97-AF65-F5344CB8AC3E}">
        <p14:creationId xmlns:p14="http://schemas.microsoft.com/office/powerpoint/2010/main" val="17749485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5927430-DE9D-44FB-BECB-39265B28A89D}" type="datetimeFigureOut">
              <a:rPr lang="en-US"/>
              <a:pPr>
                <a:defRPr/>
              </a:pPr>
              <a:t>12/9/13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461C8F0-CBF9-40EE-81C5-BD1D5D80219C}" type="slidenum">
              <a:rPr lang="en-US"/>
              <a:pPr>
                <a:defRPr/>
              </a:pPr>
              <a:t>‹#›</a:t>
            </a:fld>
            <a:endParaRPr lang="en-US"/>
          </a:p>
        </p:txBody>
      </p:sp>
    </p:spTree>
    <p:extLst>
      <p:ext uri="{BB962C8B-B14F-4D97-AF65-F5344CB8AC3E}">
        <p14:creationId xmlns:p14="http://schemas.microsoft.com/office/powerpoint/2010/main" val="326623948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Services</a:t>
            </a:r>
            <a:r>
              <a:rPr lang="en-US" baseline="0" dirty="0" smtClean="0"/>
              <a:t> including:  one one one counseling, workshops on </a:t>
            </a:r>
            <a:r>
              <a:rPr lang="en-US" baseline="0" dirty="0" err="1" smtClean="0"/>
              <a:t>homebuying</a:t>
            </a:r>
            <a:r>
              <a:rPr lang="en-US" baseline="0" dirty="0" smtClean="0"/>
              <a:t>, financial literacy,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37BBD2C6-2A45-274F-B825-448AD2B16319}"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a:t>
            </a:r>
            <a:r>
              <a:rPr lang="en-US" baseline="0" dirty="0" smtClean="0"/>
              <a:t> these specific to the Carlos Rosario CL class? Or more general for all CL classes?</a:t>
            </a:r>
          </a:p>
          <a:p>
            <a:r>
              <a:rPr lang="en-US" baseline="0" dirty="0" smtClean="0"/>
              <a:t>Perhaps add something about typing speed and efficiently navigating a computer</a:t>
            </a:r>
          </a:p>
          <a:p>
            <a:r>
              <a:rPr lang="en-US" i="1" baseline="0" dirty="0" smtClean="0"/>
              <a:t>I think it’s also important to mention somewhere why CR decided we needed this class.  After all, all our ESL students go to the computer lab each week and use computers within the classroom, yet this doesn’t seem to be enough exposure.  Even some of our Level 8 students who have taken ESL classes at CR for 4+ years, exit level 8 with few computer skills.</a:t>
            </a:r>
          </a:p>
          <a:p>
            <a:pPr>
              <a:buFont typeface="Arial"/>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BBD2C6-2A45-274F-B825-448AD2B16319}"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BD2C6-2A45-274F-B825-448AD2B16319}" type="slidenum">
              <a:rPr lang="en-US" smtClean="0"/>
              <a:pPr/>
              <a:t>29</a:t>
            </a:fld>
            <a:endParaRPr lang="en-US"/>
          </a:p>
        </p:txBody>
      </p:sp>
    </p:spTree>
    <p:extLst>
      <p:ext uri="{BB962C8B-B14F-4D97-AF65-F5344CB8AC3E}">
        <p14:creationId xmlns:p14="http://schemas.microsoft.com/office/powerpoint/2010/main" val="171466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BD2C6-2A45-274F-B825-448AD2B16319}" type="slidenum">
              <a:rPr lang="en-US" smtClean="0"/>
              <a:pPr/>
              <a:t>30</a:t>
            </a:fld>
            <a:endParaRPr lang="en-US"/>
          </a:p>
        </p:txBody>
      </p:sp>
    </p:spTree>
    <p:extLst>
      <p:ext uri="{BB962C8B-B14F-4D97-AF65-F5344CB8AC3E}">
        <p14:creationId xmlns:p14="http://schemas.microsoft.com/office/powerpoint/2010/main" val="171466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BD2C6-2A45-274F-B825-448AD2B16319}" type="slidenum">
              <a:rPr lang="en-US" smtClean="0"/>
              <a:pPr/>
              <a:t>31</a:t>
            </a:fld>
            <a:endParaRPr lang="en-US"/>
          </a:p>
        </p:txBody>
      </p:sp>
    </p:spTree>
    <p:extLst>
      <p:ext uri="{BB962C8B-B14F-4D97-AF65-F5344CB8AC3E}">
        <p14:creationId xmlns:p14="http://schemas.microsoft.com/office/powerpoint/2010/main" val="171466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BD2C6-2A45-274F-B825-448AD2B16319}" type="slidenum">
              <a:rPr lang="en-US" smtClean="0"/>
              <a:pPr/>
              <a:t>32</a:t>
            </a:fld>
            <a:endParaRPr lang="en-US"/>
          </a:p>
        </p:txBody>
      </p:sp>
    </p:spTree>
    <p:extLst>
      <p:ext uri="{BB962C8B-B14F-4D97-AF65-F5344CB8AC3E}">
        <p14:creationId xmlns:p14="http://schemas.microsoft.com/office/powerpoint/2010/main" val="171466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BD2C6-2A45-274F-B825-448AD2B16319}" type="slidenum">
              <a:rPr lang="en-US" smtClean="0"/>
              <a:pPr/>
              <a:t>33</a:t>
            </a:fld>
            <a:endParaRPr lang="en-US"/>
          </a:p>
        </p:txBody>
      </p:sp>
    </p:spTree>
    <p:extLst>
      <p:ext uri="{BB962C8B-B14F-4D97-AF65-F5344CB8AC3E}">
        <p14:creationId xmlns:p14="http://schemas.microsoft.com/office/powerpoint/2010/main" val="171466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BD2C6-2A45-274F-B825-448AD2B16319}" type="slidenum">
              <a:rPr lang="en-US" smtClean="0"/>
              <a:pPr/>
              <a:t>34</a:t>
            </a:fld>
            <a:endParaRPr lang="en-US"/>
          </a:p>
        </p:txBody>
      </p:sp>
    </p:spTree>
    <p:extLst>
      <p:ext uri="{BB962C8B-B14F-4D97-AF65-F5344CB8AC3E}">
        <p14:creationId xmlns:p14="http://schemas.microsoft.com/office/powerpoint/2010/main" val="171466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BD2C6-2A45-274F-B825-448AD2B16319}" type="slidenum">
              <a:rPr lang="en-US" smtClean="0"/>
              <a:pPr/>
              <a:t>35</a:t>
            </a:fld>
            <a:endParaRPr lang="en-US"/>
          </a:p>
        </p:txBody>
      </p:sp>
    </p:spTree>
    <p:extLst>
      <p:ext uri="{BB962C8B-B14F-4D97-AF65-F5344CB8AC3E}">
        <p14:creationId xmlns:p14="http://schemas.microsoft.com/office/powerpoint/2010/main" val="17146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defTabSz="886383"/>
            <a:r>
              <a:rPr lang="en-US" dirty="0" smtClean="0"/>
              <a:t>Sandra, Introduction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BD2C6-2A45-274F-B825-448AD2B16319}" type="slidenum">
              <a:rPr lang="en-US" smtClean="0"/>
              <a:pPr/>
              <a:t>36</a:t>
            </a:fld>
            <a:endParaRPr lang="en-US"/>
          </a:p>
        </p:txBody>
      </p:sp>
    </p:spTree>
    <p:extLst>
      <p:ext uri="{BB962C8B-B14F-4D97-AF65-F5344CB8AC3E}">
        <p14:creationId xmlns:p14="http://schemas.microsoft.com/office/powerpoint/2010/main" val="171466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defTabSz="903517"/>
            <a:r>
              <a:rPr lang="en-US" dirty="0" smtClean="0"/>
              <a:t>Sandra, Introduction</a:t>
            </a:r>
          </a:p>
          <a:p>
            <a:pPr defTabSz="903517"/>
            <a:endParaRPr lang="en-US" dirty="0" smtClean="0"/>
          </a:p>
        </p:txBody>
      </p:sp>
      <p:sp>
        <p:nvSpPr>
          <p:cNvPr id="39940" name="Slide Number Placeholder 3"/>
          <p:cNvSpPr>
            <a:spLocks noGrp="1"/>
          </p:cNvSpPr>
          <p:nvPr>
            <p:ph type="sldNum" sz="quarter" idx="5"/>
          </p:nvPr>
        </p:nvSpPr>
        <p:spPr>
          <a:noFill/>
        </p:spPr>
        <p:txBody>
          <a:bodyPr/>
          <a:lstStyle/>
          <a:p>
            <a:fld id="{D95D860D-FF9D-40B1-B95D-CE9030841763}" type="slidenum">
              <a:rPr lang="en-US" smtClean="0"/>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0384" tIns="45192" rIns="90384" bIns="45192" anchor="b"/>
          <a:lstStyle/>
          <a:p>
            <a:pPr algn="r" defTabSz="887940"/>
            <a:fld id="{7CFF36FB-2311-4ACB-B76D-3C5A5052F388}" type="slidenum">
              <a:rPr lang="en-US" sz="1200">
                <a:cs typeface="Arial" charset="0"/>
              </a:rPr>
              <a:pPr algn="r" defTabSz="887940"/>
              <a:t>9</a:t>
            </a:fld>
            <a:endParaRPr lang="en-US" sz="1200" dirty="0">
              <a:cs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711" y="4344026"/>
            <a:ext cx="5028579" cy="4114488"/>
          </a:xfrm>
          <a:noFill/>
          <a:ln/>
        </p:spPr>
        <p:txBody>
          <a:bodyPr lIns="90384" tIns="45192" rIns="90384" bIns="45192"/>
          <a:lstStyle/>
          <a:p>
            <a:pPr defTabSz="903517"/>
            <a:r>
              <a:rPr lang="en-US" dirty="0" smtClean="0"/>
              <a:t>Sandra, Introduction</a:t>
            </a:r>
          </a:p>
          <a:p>
            <a:pPr defTabSz="903517"/>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A1E5D02-8DDE-4391-8542-04E573460022}" type="slidenum">
              <a:rPr lang="en-US" smtClean="0">
                <a:cs typeface="Arial" charset="0"/>
              </a:rPr>
              <a:pPr/>
              <a:t>10</a:t>
            </a:fld>
            <a:endParaRPr lang="en-US" smtClean="0">
              <a:cs typeface="Arial" charset="0"/>
            </a:endParaRPr>
          </a:p>
        </p:txBody>
      </p:sp>
      <p:sp>
        <p:nvSpPr>
          <p:cNvPr id="41987"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0384" tIns="45192" rIns="90384" bIns="45192" anchor="b"/>
          <a:lstStyle/>
          <a:p>
            <a:pPr algn="r" defTabSz="875477"/>
            <a:fld id="{CB82FABC-B3A4-4806-B1FB-785AFE37F468}" type="slidenum">
              <a:rPr lang="en-US" sz="1200"/>
              <a:pPr algn="r" defTabSz="875477"/>
              <a:t>10</a:t>
            </a:fld>
            <a:endParaRPr lang="en-US" sz="1200" dirty="0"/>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p:spPr>
        <p:txBody>
          <a:bodyPr lIns="90384" tIns="45192" rIns="90384" bIns="45192"/>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5735527-72E7-4A8C-9E46-FD8980F7AB93}" type="slidenum">
              <a:rPr lang="en-US" smtClean="0">
                <a:cs typeface="Arial" charset="0"/>
              </a:rPr>
              <a:pPr/>
              <a:t>11</a:t>
            </a:fld>
            <a:endParaRPr lang="en-US" smtClean="0">
              <a:cs typeface="Arial" charset="0"/>
            </a:endParaRPr>
          </a:p>
        </p:txBody>
      </p:sp>
      <p:sp>
        <p:nvSpPr>
          <p:cNvPr id="43011"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0384" tIns="45192" rIns="90384" bIns="45192" anchor="b"/>
          <a:lstStyle/>
          <a:p>
            <a:pPr algn="r" defTabSz="875477"/>
            <a:fld id="{6401466D-4681-4B93-A6C8-C1BAA7CDBB82}" type="slidenum">
              <a:rPr lang="en-US" sz="1200"/>
              <a:pPr algn="r" defTabSz="875477"/>
              <a:t>11</a:t>
            </a:fld>
            <a:endParaRPr lang="en-US" sz="1200" dirty="0"/>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p:spPr>
        <p:txBody>
          <a:bodyPr lIns="90384" tIns="45192" rIns="90384" bIns="45192"/>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A30DF52-6D34-4D15-AAAA-BEFDE6403345}" type="slidenum">
              <a:rPr lang="en-US" smtClean="0">
                <a:cs typeface="Arial" charset="0"/>
              </a:rPr>
              <a:pPr/>
              <a:t>12</a:t>
            </a:fld>
            <a:endParaRPr lang="en-US" smtClean="0">
              <a:cs typeface="Arial" charset="0"/>
            </a:endParaRPr>
          </a:p>
        </p:txBody>
      </p:sp>
      <p:sp>
        <p:nvSpPr>
          <p:cNvPr id="44035"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0384" tIns="45192" rIns="90384" bIns="45192" anchor="b"/>
          <a:lstStyle/>
          <a:p>
            <a:pPr algn="r" defTabSz="875477"/>
            <a:fld id="{DEEB7795-F843-4A04-9C5A-8CEB86F08FAA}" type="slidenum">
              <a:rPr lang="en-US" sz="1200"/>
              <a:pPr algn="r" defTabSz="875477"/>
              <a:t>12</a:t>
            </a:fld>
            <a:endParaRPr lang="en-US" sz="1200" dirty="0"/>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p:spPr>
        <p:txBody>
          <a:bodyPr lIns="90384" tIns="45192" rIns="90384" bIns="45192"/>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3F3DE2D-F9D8-40A0-8545-4062709BF1B0}" type="slidenum">
              <a:rPr lang="en-US" smtClean="0">
                <a:cs typeface="Arial" charset="0"/>
              </a:rPr>
              <a:pPr/>
              <a:t>13</a:t>
            </a:fld>
            <a:endParaRPr lang="en-US" smtClean="0">
              <a:cs typeface="Arial" charset="0"/>
            </a:endParaRPr>
          </a:p>
        </p:txBody>
      </p:sp>
      <p:sp>
        <p:nvSpPr>
          <p:cNvPr id="45059"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0384" tIns="45192" rIns="90384" bIns="45192" anchor="b"/>
          <a:lstStyle/>
          <a:p>
            <a:pPr algn="r" defTabSz="875477"/>
            <a:fld id="{1B339B28-2E12-4612-A958-A54C7BC0BB4A}" type="slidenum">
              <a:rPr lang="en-US" sz="1200"/>
              <a:pPr algn="r" defTabSz="875477"/>
              <a:t>13</a:t>
            </a:fld>
            <a:endParaRPr lang="en-US" sz="1200" dirty="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lIns="90384" tIns="45192" rIns="90384" bIns="45192"/>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how this was</a:t>
            </a:r>
            <a:r>
              <a:rPr lang="en-US" baseline="0" dirty="0" smtClean="0"/>
              <a:t> not easy.</a:t>
            </a:r>
          </a:p>
          <a:p>
            <a:r>
              <a:rPr lang="en-US" baseline="0" dirty="0" smtClean="0"/>
              <a:t>-School was closed in 1996, worked out of basement of founder’s house</a:t>
            </a:r>
          </a:p>
          <a:p>
            <a:r>
              <a:rPr lang="en-US" baseline="0" dirty="0" smtClean="0"/>
              <a:t>-used pots and pans from home to reestablish the culinary arts training program</a:t>
            </a:r>
          </a:p>
          <a:p>
            <a:r>
              <a:rPr lang="en-US" baseline="0" dirty="0" smtClean="0"/>
              <a:t>-did not have own building, worked out of six small sites (church basements, middle school, etc.)</a:t>
            </a:r>
          </a:p>
          <a:p>
            <a:r>
              <a:rPr lang="en-US" baseline="0" dirty="0" smtClean="0"/>
              <a:t>-like a Phoenix</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FD61FAB-5816-4535-A431-1B7FCFCF9B30}" type="datetime1">
              <a:rPr lang="en-US"/>
              <a:pPr>
                <a:defRPr/>
              </a:pPr>
              <a:t>12/9/13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99560D-DF65-48AE-A79C-6F013D07A869}"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430950-748C-46F5-86D4-6D0024BB5564}" type="datetime1">
              <a:rPr lang="en-US"/>
              <a:pPr>
                <a:defRPr/>
              </a:pPr>
              <a:t>12/9/13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434549-0A4A-434B-BED3-DE2B591B6C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0A3D2F-5B18-4CD6-A538-5E5E1B2EB741}" type="datetime1">
              <a:rPr lang="en-US"/>
              <a:pPr>
                <a:defRPr/>
              </a:pPr>
              <a:t>12/9/13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3D0B9A-3255-4A7D-93D7-3EDFD66158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0A7168-55C9-4C60-AE2C-29174528AF1A}" type="datetime1">
              <a:rPr lang="en-US"/>
              <a:pPr>
                <a:defRPr/>
              </a:pPr>
              <a:t>12/9/13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4660DB-46DC-478E-8742-6116E6CD4181}"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0017EB-476C-4824-8A6F-2AEC944A2CE3}" type="datetime1">
              <a:rPr lang="en-US"/>
              <a:pPr>
                <a:defRPr/>
              </a:pPr>
              <a:t>12/9/13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24BF51-3E30-4E13-BEB2-952E671AFD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3914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6002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578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A309EC3-C440-4EDC-9A50-EC62592739F1}" type="datetime1">
              <a:rPr lang="en-US"/>
              <a:pPr>
                <a:defRPr/>
              </a:pPr>
              <a:t>12/9/13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1C6B-AD12-46BC-B9B9-B4BEA466D197}" type="slidenum">
              <a:rPr lang="en-US"/>
              <a:pPr>
                <a:defRPr/>
              </a:pPr>
              <a:t>‹#›</a:t>
            </a:fld>
            <a:endParaRPr lang="en-US"/>
          </a:p>
        </p:txBody>
      </p:sp>
      <p:pic>
        <p:nvPicPr>
          <p:cNvPr id="8" name="Picture 7" descr="IMG_2082 Rotated"/>
          <p:cNvPicPr>
            <a:picLocks noChangeAspect="1" noChangeArrowheads="1"/>
          </p:cNvPicPr>
          <p:nvPr userDrawn="1"/>
        </p:nvPicPr>
        <p:blipFill>
          <a:blip r:embed="rId2" cstate="print"/>
          <a:srcRect l="10000" r="20000"/>
          <a:stretch>
            <a:fillRect/>
          </a:stretch>
        </p:blipFill>
        <p:spPr>
          <a:xfrm>
            <a:off x="0" y="0"/>
            <a:ext cx="1600200" cy="3429000"/>
          </a:xfrm>
          <a:prstGeom prst="rect">
            <a:avLst/>
          </a:prstGeom>
          <a:effectLst>
            <a:reflection blurRad="6350" stA="50000" endA="300" endPos="90000" dir="5400000" sy="-100000" algn="bl" rotWithShape="0"/>
          </a:effectLst>
        </p:spPr>
      </p:pic>
      <p:pic>
        <p:nvPicPr>
          <p:cNvPr id="9" name="Picture 2" descr="P:\Logo\jpeg_crlogo.jpg"/>
          <p:cNvPicPr>
            <a:picLocks noChangeAspect="1" noChangeArrowheads="1"/>
          </p:cNvPicPr>
          <p:nvPr userDrawn="1"/>
        </p:nvPicPr>
        <p:blipFill>
          <a:blip r:embed="rId3" cstate="print">
            <a:clrChange>
              <a:clrFrom>
                <a:srgbClr val="F2F2F2"/>
              </a:clrFrom>
              <a:clrTo>
                <a:srgbClr val="F2F2F2">
                  <a:alpha val="0"/>
                </a:srgbClr>
              </a:clrTo>
            </a:clrChange>
          </a:blip>
          <a:srcRect/>
          <a:stretch>
            <a:fillRect/>
          </a:stretch>
        </p:blipFill>
        <p:spPr bwMode="auto">
          <a:xfrm>
            <a:off x="190698" y="5562600"/>
            <a:ext cx="1180902" cy="1143000"/>
          </a:xfrm>
          <a:prstGeom prst="rect">
            <a:avLst/>
          </a:prstGeom>
          <a:noFill/>
        </p:spPr>
      </p:pic>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F023471-A7F0-4325-83F7-FE93419ECDA2}" type="datetime1">
              <a:rPr lang="en-US"/>
              <a:pPr>
                <a:defRPr/>
              </a:pPr>
              <a:t>12/9/13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A0CB4-29D1-49A8-B0C0-BA1918C9C3A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1DDAF1A-7DC0-4C6C-984E-20CD1A979676}" type="datetime1">
              <a:rPr lang="en-US"/>
              <a:pPr>
                <a:defRPr/>
              </a:pPr>
              <a:t>12/9/13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F641A0-7DD8-4816-819D-A3B2D60028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099BF6-19FF-430A-B136-7A2FB60C8D27}" type="datetime1">
              <a:rPr lang="en-US"/>
              <a:pPr>
                <a:defRPr/>
              </a:pPr>
              <a:t>12/9/13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EF45548-1F64-4F2A-AEC9-849B933F84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6C4B29-6DE8-4D64-82AE-ED49722DA5AA}" type="datetime1">
              <a:rPr lang="en-US"/>
              <a:pPr>
                <a:defRPr/>
              </a:pPr>
              <a:t>12/9/13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E16AC5-7FCB-4810-8F32-EF55EC02C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33FA72-6A40-456A-A5EB-3B44C682761E}" type="datetime1">
              <a:rPr lang="en-US"/>
              <a:pPr>
                <a:defRPr/>
              </a:pPr>
              <a:t>12/9/13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1E9041-BB33-492C-8BF7-6C66D0517A8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0200" y="274638"/>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600200" y="1600200"/>
            <a:ext cx="7315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E949CA7-B00B-4DC5-B9BA-679CBFEBC563}" type="datetime1">
              <a:rPr lang="en-US"/>
              <a:pPr>
                <a:defRPr/>
              </a:pPr>
              <a:t>12/9/13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BA45D66-D3B8-4299-A522-9FBB349C4CB1}" type="slidenum">
              <a:rPr lang="en-US"/>
              <a:pPr>
                <a:defRPr/>
              </a:pPr>
              <a:t>‹#›</a:t>
            </a:fld>
            <a:endParaRPr lang="en-US"/>
          </a:p>
        </p:txBody>
      </p:sp>
      <p:pic>
        <p:nvPicPr>
          <p:cNvPr id="7" name="Picture 6" descr="IMG_2082 Rotated"/>
          <p:cNvPicPr>
            <a:picLocks noChangeAspect="1" noChangeArrowheads="1"/>
          </p:cNvPicPr>
          <p:nvPr userDrawn="1"/>
        </p:nvPicPr>
        <p:blipFill>
          <a:blip r:embed="rId13" cstate="print"/>
          <a:srcRect l="10000" r="20000"/>
          <a:stretch>
            <a:fillRect/>
          </a:stretch>
        </p:blipFill>
        <p:spPr>
          <a:xfrm>
            <a:off x="0" y="0"/>
            <a:ext cx="1600200" cy="3429000"/>
          </a:xfrm>
          <a:prstGeom prst="rect">
            <a:avLst/>
          </a:prstGeom>
          <a:effectLst>
            <a:reflection blurRad="6350" stA="50000" endA="300" endPos="90000" dir="5400000" sy="-100000" algn="bl" rotWithShape="0"/>
          </a:effectLst>
        </p:spPr>
      </p:pic>
      <p:pic>
        <p:nvPicPr>
          <p:cNvPr id="8" name="Picture 2" descr="P:\Logo\jpeg_crlogo.jpg"/>
          <p:cNvPicPr>
            <a:picLocks noChangeAspect="1" noChangeArrowheads="1"/>
          </p:cNvPicPr>
          <p:nvPr userDrawn="1"/>
        </p:nvPicPr>
        <p:blipFill>
          <a:blip r:embed="rId14" cstate="print">
            <a:clrChange>
              <a:clrFrom>
                <a:srgbClr val="F2F2F2"/>
              </a:clrFrom>
              <a:clrTo>
                <a:srgbClr val="F2F2F2">
                  <a:alpha val="0"/>
                </a:srgbClr>
              </a:clrTo>
            </a:clrChange>
          </a:blip>
          <a:srcRect/>
          <a:stretch>
            <a:fillRect/>
          </a:stretch>
        </p:blipFill>
        <p:spPr bwMode="auto">
          <a:xfrm>
            <a:off x="190698" y="5562600"/>
            <a:ext cx="1180902" cy="1143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3200" b="1" kern="1200">
          <a:ln>
            <a:solidFill>
              <a:schemeClr val="tx2">
                <a:satMod val="155000"/>
              </a:schemeClr>
            </a:solidFill>
          </a:ln>
          <a:solidFill>
            <a:srgbClr val="BAA524"/>
          </a:solidFill>
          <a:latin typeface="Century Gothic"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JPG"/><Relationship Id="rId1" Type="http://schemas.openxmlformats.org/officeDocument/2006/relationships/slideLayout" Target="../slideLayouts/slideLayout4.xml"/><Relationship Id="rId2"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 Id="rId11"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microsoft.com/office/2007/relationships/diagramDrawing" Target="../diagrams/drawing8.xml"/><Relationship Id="rId9" Type="http://schemas.openxmlformats.org/officeDocument/2006/relationships/image" Target="../media/image30.png"/><Relationship Id="rId10" Type="http://schemas.openxmlformats.org/officeDocument/2006/relationships/image" Target="../media/image31.png"/><Relationship Id="rId11"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9"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1" Type="http://schemas.openxmlformats.org/officeDocument/2006/relationships/image" Target="../media/image38.jpeg"/><Relationship Id="rId12" Type="http://schemas.openxmlformats.org/officeDocument/2006/relationships/image" Target="../media/image39.jpeg"/><Relationship Id="rId13" Type="http://schemas.openxmlformats.org/officeDocument/2006/relationships/image" Target="../media/image40.jpeg"/><Relationship Id="rId14" Type="http://schemas.openxmlformats.org/officeDocument/2006/relationships/image" Target="../media/image41.png"/><Relationship Id="rId15" Type="http://schemas.openxmlformats.org/officeDocument/2006/relationships/image" Target="../media/image42.JPG"/><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image" Target="../media/image35.jpeg"/><Relationship Id="rId9" Type="http://schemas.openxmlformats.org/officeDocument/2006/relationships/image" Target="../media/image36.jpeg"/><Relationship Id="rId10"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png"/><Relationship Id="rId5" Type="http://schemas.openxmlformats.org/officeDocument/2006/relationships/diagramData" Target="../diagrams/data11.xml"/><Relationship Id="rId6" Type="http://schemas.openxmlformats.org/officeDocument/2006/relationships/diagramLayout" Target="../diagrams/layout11.xml"/><Relationship Id="rId7" Type="http://schemas.openxmlformats.org/officeDocument/2006/relationships/diagramQuickStyle" Target="../diagrams/quickStyle11.xml"/><Relationship Id="rId8" Type="http://schemas.openxmlformats.org/officeDocument/2006/relationships/diagramColors" Target="../diagrams/colors11.xml"/><Relationship Id="rId9" Type="http://schemas.microsoft.com/office/2007/relationships/diagramDrawing" Target="../diagrams/drawing11.xml"/><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diagramData" Target="../diagrams/data12.xml"/><Relationship Id="rId6" Type="http://schemas.openxmlformats.org/officeDocument/2006/relationships/diagramLayout" Target="../diagrams/layout12.xml"/><Relationship Id="rId7" Type="http://schemas.openxmlformats.org/officeDocument/2006/relationships/diagramQuickStyle" Target="../diagrams/quickStyle12.xml"/><Relationship Id="rId8" Type="http://schemas.openxmlformats.org/officeDocument/2006/relationships/diagramColors" Target="../diagrams/colors12.xml"/><Relationship Id="rId9" Type="http://schemas.microsoft.com/office/2007/relationships/diagramDrawing" Target="../diagrams/drawing12.xml"/><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1" Type="http://schemas.openxmlformats.org/officeDocument/2006/relationships/diagramColors" Target="../diagrams/colors13.xml"/><Relationship Id="rId12" Type="http://schemas.microsoft.com/office/2007/relationships/diagramDrawing" Target="../diagrams/drawing13.xml"/><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buffeta.weebly.com/" TargetMode="External"/><Relationship Id="rId4" Type="http://schemas.openxmlformats.org/officeDocument/2006/relationships/hyperlink" Target="http://dialcab.weebly.com/" TargetMode="External"/><Relationship Id="rId5" Type="http://schemas.openxmlformats.org/officeDocument/2006/relationships/hyperlink" Target="http://samasfrozenyogurt.weebly.com/" TargetMode="External"/><Relationship Id="rId6" Type="http://schemas.openxmlformats.org/officeDocument/2006/relationships/hyperlink" Target="http://hotdogfishstand.weebly.com/" TargetMode="External"/><Relationship Id="rId7" Type="http://schemas.openxmlformats.org/officeDocument/2006/relationships/hyperlink" Target="http://teenyweenylinguine.weebly.com/" TargetMode="External"/><Relationship Id="rId8" Type="http://schemas.openxmlformats.org/officeDocument/2006/relationships/diagramData" Target="../diagrams/data13.xml"/><Relationship Id="rId9" Type="http://schemas.openxmlformats.org/officeDocument/2006/relationships/diagramLayout" Target="../diagrams/layout13.xml"/><Relationship Id="rId10"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11" Type="http://schemas.openxmlformats.org/officeDocument/2006/relationships/image" Target="../media/image50.png"/><Relationship Id="rId12" Type="http://schemas.openxmlformats.org/officeDocument/2006/relationships/image" Target="../media/image51.png"/><Relationship Id="rId13" Type="http://schemas.openxmlformats.org/officeDocument/2006/relationships/image" Target="../media/image52.png"/><Relationship Id="rId14" Type="http://schemas.openxmlformats.org/officeDocument/2006/relationships/image" Target="../media/image53.png"/><Relationship Id="rId15" Type="http://schemas.openxmlformats.org/officeDocument/2006/relationships/image" Target="../media/image54.png"/><Relationship Id="rId16" Type="http://schemas.openxmlformats.org/officeDocument/2006/relationships/image" Target="../media/image55.png"/><Relationship Id="rId17" Type="http://schemas.openxmlformats.org/officeDocument/2006/relationships/hyperlink" Target="http://www.speedtest.net" TargetMode="External"/><Relationship Id="rId18" Type="http://schemas.openxmlformats.org/officeDocument/2006/relationships/image" Target="../media/image56.png"/><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47.png"/><Relationship Id="rId4" Type="http://schemas.openxmlformats.org/officeDocument/2006/relationships/diagramData" Target="../diagrams/data14.xml"/><Relationship Id="rId5" Type="http://schemas.openxmlformats.org/officeDocument/2006/relationships/diagramLayout" Target="../diagrams/layout14.xml"/><Relationship Id="rId6" Type="http://schemas.openxmlformats.org/officeDocument/2006/relationships/diagramQuickStyle" Target="../diagrams/quickStyle14.xml"/><Relationship Id="rId7" Type="http://schemas.openxmlformats.org/officeDocument/2006/relationships/diagramColors" Target="../diagrams/colors14.xml"/><Relationship Id="rId8" Type="http://schemas.microsoft.com/office/2007/relationships/diagramDrawing" Target="../diagrams/drawing14.xml"/><Relationship Id="rId9" Type="http://schemas.openxmlformats.org/officeDocument/2006/relationships/image" Target="../media/image48.png"/><Relationship Id="rId10"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7.jpeg"/><Relationship Id="rId3" Type="http://schemas.openxmlformats.org/officeDocument/2006/relationships/image" Target="../media/image5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arlosrosario.org" TargetMode="External"/><Relationship Id="rId4" Type="http://schemas.openxmlformats.org/officeDocument/2006/relationships/hyperlink" Target="mailto:hharris@carlosrosario.org" TargetMode="External"/><Relationship Id="rId5" Type="http://schemas.openxmlformats.org/officeDocument/2006/relationships/hyperlink" Target="mailto:mburt@cal.org"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wmf"/><Relationship Id="rId5" Type="http://schemas.openxmlformats.org/officeDocument/2006/relationships/image" Target="../media/image6.gif"/><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MG_2082 Rotated"/>
          <p:cNvPicPr>
            <a:picLocks noChangeAspect="1" noChangeArrowheads="1"/>
          </p:cNvPicPr>
          <p:nvPr/>
        </p:nvPicPr>
        <p:blipFill>
          <a:blip r:embed="rId3" cstate="print"/>
          <a:srcRect l="10000" r="20000"/>
          <a:stretch>
            <a:fillRect/>
          </a:stretch>
        </p:blipFill>
        <p:spPr>
          <a:xfrm>
            <a:off x="0" y="0"/>
            <a:ext cx="1600200" cy="3429000"/>
          </a:xfrm>
          <a:prstGeom prst="rect">
            <a:avLst/>
          </a:prstGeom>
          <a:effectLst>
            <a:reflection blurRad="6350" stA="50000" endA="300" endPos="90000" dir="5400000" sy="-100000" algn="bl" rotWithShape="0"/>
          </a:effectLst>
        </p:spPr>
      </p:pic>
      <p:sp>
        <p:nvSpPr>
          <p:cNvPr id="9" name="Rectangle 8"/>
          <p:cNvSpPr/>
          <p:nvPr/>
        </p:nvSpPr>
        <p:spPr>
          <a:xfrm>
            <a:off x="1600200" y="4699337"/>
            <a:ext cx="7543800" cy="276999"/>
          </a:xfrm>
          <a:prstGeom prst="rect">
            <a:avLst/>
          </a:prstGeom>
        </p:spPr>
        <p:txBody>
          <a:bodyPr>
            <a:spAutoFit/>
          </a:bodyPr>
          <a:lstStyle/>
          <a:p>
            <a:pPr algn="ctr" fontAlgn="auto">
              <a:spcBef>
                <a:spcPts val="0"/>
              </a:spcBef>
              <a:spcAft>
                <a:spcPts val="0"/>
              </a:spcAft>
              <a:defRPr/>
            </a:pPr>
            <a:r>
              <a:rPr lang="en-US" sz="1200" dirty="0" smtClean="0">
                <a:effectLst>
                  <a:glow rad="101600">
                    <a:schemeClr val="accent1">
                      <a:satMod val="175000"/>
                      <a:alpha val="40000"/>
                    </a:schemeClr>
                  </a:glow>
                </a:effectLst>
                <a:latin typeface="Century Gothic" pitchFamily="34" charset="0"/>
              </a:rPr>
              <a:t> </a:t>
            </a:r>
            <a:endParaRPr lang="en-US" sz="1200" dirty="0">
              <a:effectLst>
                <a:glow rad="101600">
                  <a:schemeClr val="accent1">
                    <a:satMod val="175000"/>
                    <a:alpha val="40000"/>
                  </a:schemeClr>
                </a:glow>
              </a:effectLst>
              <a:latin typeface="Century Gothic" pitchFamily="34" charset="0"/>
            </a:endParaRPr>
          </a:p>
        </p:txBody>
      </p:sp>
      <p:sp>
        <p:nvSpPr>
          <p:cNvPr id="10" name="TextBox 9"/>
          <p:cNvSpPr txBox="1"/>
          <p:nvPr/>
        </p:nvSpPr>
        <p:spPr>
          <a:xfrm>
            <a:off x="1600200" y="1676400"/>
            <a:ext cx="7543800" cy="4062651"/>
          </a:xfrm>
          <a:prstGeom prst="rect">
            <a:avLst/>
          </a:prstGeom>
          <a:noFill/>
        </p:spPr>
        <p:txBody>
          <a:bodyPr>
            <a:spAutoFit/>
          </a:bodyPr>
          <a:lstStyle/>
          <a:p>
            <a:pPr algn="ctr" fontAlgn="auto">
              <a:spcBef>
                <a:spcPts val="0"/>
              </a:spcBef>
              <a:spcAft>
                <a:spcPts val="0"/>
              </a:spcAft>
              <a:defRPr/>
            </a:pPr>
            <a:r>
              <a:rPr lang="en-US" sz="3600" b="1" dirty="0" smtClean="0">
                <a:ln w="12700">
                  <a:solidFill>
                    <a:schemeClr val="tx2">
                      <a:satMod val="155000"/>
                    </a:schemeClr>
                  </a:solidFill>
                  <a:prstDash val="solid"/>
                </a:ln>
                <a:solidFill>
                  <a:srgbClr val="BAA524"/>
                </a:solidFill>
                <a:effectLst/>
                <a:latin typeface="Century Gothic" pitchFamily="34" charset="0"/>
              </a:rPr>
              <a:t>Sheltered Content for an ABE Computer Literacy Course</a:t>
            </a:r>
          </a:p>
          <a:p>
            <a:pPr algn="ctr" fontAlgn="auto">
              <a:spcBef>
                <a:spcPts val="0"/>
              </a:spcBef>
              <a:spcAft>
                <a:spcPts val="0"/>
              </a:spcAft>
              <a:defRPr/>
            </a:pPr>
            <a:endParaRPr lang="en-US" sz="2400" b="1" dirty="0" smtClean="0">
              <a:ln w="12700">
                <a:solidFill>
                  <a:schemeClr val="tx2">
                    <a:satMod val="155000"/>
                  </a:schemeClr>
                </a:solidFill>
                <a:prstDash val="solid"/>
              </a:ln>
              <a:solidFill>
                <a:srgbClr val="BAA524"/>
              </a:solidFill>
              <a:latin typeface="Century Gothic" pitchFamily="34" charset="0"/>
            </a:endParaRPr>
          </a:p>
          <a:p>
            <a:pPr algn="ctr" fontAlgn="auto">
              <a:spcBef>
                <a:spcPts val="0"/>
              </a:spcBef>
              <a:spcAft>
                <a:spcPts val="0"/>
              </a:spcAft>
              <a:defRPr/>
            </a:pPr>
            <a:endParaRPr lang="en-US" sz="2400" b="1" dirty="0" smtClean="0">
              <a:ln w="12700">
                <a:solidFill>
                  <a:schemeClr val="tx2">
                    <a:satMod val="155000"/>
                  </a:schemeClr>
                </a:solidFill>
                <a:prstDash val="solid"/>
              </a:ln>
              <a:solidFill>
                <a:srgbClr val="BAA524"/>
              </a:solidFill>
              <a:latin typeface="Century Gothic" pitchFamily="34" charset="0"/>
            </a:endParaRPr>
          </a:p>
          <a:p>
            <a:pPr algn="ctr" fontAlgn="auto">
              <a:spcBef>
                <a:spcPts val="0"/>
              </a:spcBef>
              <a:spcAft>
                <a:spcPts val="0"/>
              </a:spcAft>
              <a:defRPr/>
            </a:pPr>
            <a:endParaRPr lang="en-US" sz="2400" b="1" dirty="0">
              <a:ln w="12700">
                <a:solidFill>
                  <a:schemeClr val="tx2">
                    <a:satMod val="155000"/>
                  </a:schemeClr>
                </a:solidFill>
                <a:prstDash val="solid"/>
              </a:ln>
              <a:solidFill>
                <a:srgbClr val="BAA524"/>
              </a:solidFill>
              <a:latin typeface="Century Gothic" pitchFamily="34" charset="0"/>
            </a:endParaRPr>
          </a:p>
          <a:p>
            <a:pPr algn="ctr" fontAlgn="auto">
              <a:spcBef>
                <a:spcPts val="0"/>
              </a:spcBef>
              <a:spcAft>
                <a:spcPts val="0"/>
              </a:spcAft>
              <a:defRPr/>
            </a:pPr>
            <a:endParaRPr lang="en-US" sz="2400" b="1" dirty="0" smtClean="0">
              <a:ln w="12700">
                <a:solidFill>
                  <a:schemeClr val="tx2">
                    <a:satMod val="155000"/>
                  </a:schemeClr>
                </a:solidFill>
                <a:prstDash val="solid"/>
              </a:ln>
              <a:solidFill>
                <a:srgbClr val="BAA524"/>
              </a:solidFill>
              <a:latin typeface="Century Gothic" pitchFamily="34" charset="0"/>
            </a:endParaRPr>
          </a:p>
          <a:p>
            <a:pPr algn="ctr" fontAlgn="auto">
              <a:spcBef>
                <a:spcPts val="0"/>
              </a:spcBef>
              <a:spcAft>
                <a:spcPts val="0"/>
              </a:spcAft>
              <a:defRPr/>
            </a:pPr>
            <a:endParaRPr lang="en-US" sz="2400" b="1" dirty="0">
              <a:ln w="12700">
                <a:solidFill>
                  <a:schemeClr val="tx2">
                    <a:satMod val="155000"/>
                  </a:schemeClr>
                </a:solidFill>
                <a:prstDash val="solid"/>
              </a:ln>
              <a:solidFill>
                <a:srgbClr val="BAA524"/>
              </a:solidFill>
              <a:latin typeface="Century Gothic" pitchFamily="34" charset="0"/>
            </a:endParaRPr>
          </a:p>
          <a:p>
            <a:pPr algn="ctr" fontAlgn="auto">
              <a:spcBef>
                <a:spcPts val="0"/>
              </a:spcBef>
              <a:spcAft>
                <a:spcPts val="0"/>
              </a:spcAft>
              <a:defRPr/>
            </a:pPr>
            <a:r>
              <a:rPr lang="en-US" sz="2400" b="1" dirty="0" smtClean="0">
                <a:ln w="12700">
                  <a:solidFill>
                    <a:schemeClr val="tx2">
                      <a:satMod val="155000"/>
                    </a:schemeClr>
                  </a:solidFill>
                  <a:prstDash val="solid"/>
                </a:ln>
                <a:solidFill>
                  <a:srgbClr val="BAA524"/>
                </a:solidFill>
                <a:latin typeface="Century Gothic" pitchFamily="34" charset="0"/>
              </a:rPr>
              <a:t>Heather Tatton-Harris – Carlos Rosario School</a:t>
            </a:r>
          </a:p>
          <a:p>
            <a:pPr algn="ctr" fontAlgn="auto">
              <a:spcBef>
                <a:spcPts val="0"/>
              </a:spcBef>
              <a:spcAft>
                <a:spcPts val="0"/>
              </a:spcAft>
              <a:defRPr/>
            </a:pPr>
            <a:r>
              <a:rPr lang="en-US" sz="2400" b="1" dirty="0" smtClean="0">
                <a:ln w="12700">
                  <a:solidFill>
                    <a:schemeClr val="tx2">
                      <a:satMod val="155000"/>
                    </a:schemeClr>
                  </a:solidFill>
                  <a:prstDash val="solid"/>
                </a:ln>
                <a:solidFill>
                  <a:srgbClr val="BAA524"/>
                </a:solidFill>
                <a:effectLst/>
                <a:latin typeface="Century Gothic" pitchFamily="34" charset="0"/>
              </a:rPr>
              <a:t>Miriam Burt - CAL</a:t>
            </a:r>
          </a:p>
          <a:p>
            <a:pPr algn="ctr">
              <a:defRPr/>
            </a:pPr>
            <a:endParaRPr lang="en-US" dirty="0">
              <a:ln w="18415" cmpd="sng">
                <a:solidFill>
                  <a:srgbClr val="BAA524"/>
                </a:solidFill>
                <a:prstDash val="solid"/>
              </a:ln>
              <a:solidFill>
                <a:srgbClr val="FFFFFF"/>
              </a:solidFill>
              <a:effectLst>
                <a:outerShdw blurRad="63500" dir="3600000" algn="tl" rotWithShape="0">
                  <a:srgbClr val="000000">
                    <a:alpha val="70000"/>
                  </a:srgbClr>
                </a:outerShdw>
              </a:effectLst>
            </a:endParaRPr>
          </a:p>
        </p:txBody>
      </p:sp>
      <p:pic>
        <p:nvPicPr>
          <p:cNvPr id="2" name="Picture 2" descr="P:\Logo\jpeg_crlogo.jpg"/>
          <p:cNvPicPr>
            <a:picLocks noChangeAspect="1" noChangeArrowheads="1"/>
          </p:cNvPicPr>
          <p:nvPr/>
        </p:nvPicPr>
        <p:blipFill>
          <a:blip r:embed="rId4" cstate="print">
            <a:clrChange>
              <a:clrFrom>
                <a:srgbClr val="F2F2F2"/>
              </a:clrFrom>
              <a:clrTo>
                <a:srgbClr val="F2F2F2">
                  <a:alpha val="0"/>
                </a:srgbClr>
              </a:clrTo>
            </a:clrChange>
          </a:blip>
          <a:srcRect/>
          <a:stretch>
            <a:fillRect/>
          </a:stretch>
        </p:blipFill>
        <p:spPr bwMode="auto">
          <a:xfrm>
            <a:off x="190698" y="5562600"/>
            <a:ext cx="1180902" cy="1143000"/>
          </a:xfrm>
          <a:prstGeom prst="rect">
            <a:avLst/>
          </a:prstGeom>
          <a:noFill/>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1676400" y="381000"/>
            <a:ext cx="7239000" cy="641350"/>
          </a:xfrm>
        </p:spPr>
        <p:txBody>
          <a:bodyPr>
            <a:normAutofit fontScale="90000"/>
          </a:bodyPr>
          <a:lstStyle/>
          <a:p>
            <a:pPr eaLnBrk="1" hangingPunct="1">
              <a:defRPr/>
            </a:pPr>
            <a:r>
              <a:rPr lang="en-US" sz="3600" dirty="0">
                <a:latin typeface="Century Gothic" pitchFamily="34" charset="0"/>
                <a:cs typeface="Tahoma" pitchFamily="34" charset="0"/>
              </a:rPr>
              <a:t>The SIOP Model</a:t>
            </a:r>
            <a:r>
              <a:rPr lang="en-US" sz="3100" dirty="0">
                <a:latin typeface="Century Gothic" pitchFamily="34" charset="0"/>
                <a:cs typeface="Tahoma" pitchFamily="34" charset="0"/>
              </a:rPr>
              <a:t>  </a:t>
            </a:r>
            <a:r>
              <a:rPr lang="en-US" sz="3100" dirty="0" smtClean="0">
                <a:latin typeface="Century Gothic" pitchFamily="34" charset="0"/>
                <a:cs typeface="Tahoma" pitchFamily="34" charset="0"/>
              </a:rPr>
              <a:t/>
            </a:r>
            <a:br>
              <a:rPr lang="en-US" sz="3100" dirty="0" smtClean="0">
                <a:latin typeface="Century Gothic" pitchFamily="34" charset="0"/>
                <a:cs typeface="Tahoma" pitchFamily="34" charset="0"/>
              </a:rPr>
            </a:br>
            <a:r>
              <a:rPr lang="en-US" sz="2200" dirty="0" smtClean="0">
                <a:latin typeface="Century Gothic" pitchFamily="34" charset="0"/>
                <a:cs typeface="Tahoma" pitchFamily="34" charset="0"/>
              </a:rPr>
              <a:t>(</a:t>
            </a:r>
            <a:r>
              <a:rPr lang="en-US" sz="2200" dirty="0">
                <a:latin typeface="Century Gothic" pitchFamily="34" charset="0"/>
                <a:cs typeface="Tahoma" pitchFamily="34" charset="0"/>
              </a:rPr>
              <a:t>Echevarria, Vogt, &amp; Short, 2008)</a:t>
            </a:r>
          </a:p>
        </p:txBody>
      </p:sp>
      <p:sp>
        <p:nvSpPr>
          <p:cNvPr id="12291" name="Rectangle 3"/>
          <p:cNvSpPr>
            <a:spLocks noGrp="1" noChangeArrowheads="1"/>
          </p:cNvSpPr>
          <p:nvPr>
            <p:ph idx="4294967295"/>
          </p:nvPr>
        </p:nvSpPr>
        <p:spPr>
          <a:xfrm>
            <a:off x="1676400" y="1371600"/>
            <a:ext cx="7010400" cy="4724400"/>
          </a:xfrm>
        </p:spPr>
        <p:txBody>
          <a:bodyPr/>
          <a:lstStyle/>
          <a:p>
            <a:pPr eaLnBrk="1" hangingPunct="1">
              <a:buClr>
                <a:srgbClr val="CC0000"/>
              </a:buClr>
              <a:defRPr/>
            </a:pPr>
            <a:r>
              <a:rPr lang="en-US" sz="2400" b="1" i="1" dirty="0" smtClean="0"/>
              <a:t>Lesson Preparation </a:t>
            </a:r>
            <a:r>
              <a:rPr lang="en-US" sz="2800" dirty="0"/>
              <a:t>– </a:t>
            </a:r>
            <a:r>
              <a:rPr lang="en-US" sz="2400" dirty="0" smtClean="0"/>
              <a:t>language and content objectives </a:t>
            </a:r>
          </a:p>
          <a:p>
            <a:pPr eaLnBrk="1" hangingPunct="1">
              <a:buClr>
                <a:srgbClr val="CC0000"/>
              </a:buClr>
              <a:defRPr/>
            </a:pPr>
            <a:r>
              <a:rPr lang="en-US" sz="2400" b="1" i="1" dirty="0" smtClean="0">
                <a:solidFill>
                  <a:srgbClr val="000000"/>
                </a:solidFill>
              </a:rPr>
              <a:t>Building Background </a:t>
            </a:r>
            <a:r>
              <a:rPr lang="en-US" sz="2400" dirty="0" smtClean="0"/>
              <a:t>– vocabulary development, link to students’ background and to prior learning in class </a:t>
            </a:r>
          </a:p>
          <a:p>
            <a:pPr eaLnBrk="1" hangingPunct="1">
              <a:buClr>
                <a:srgbClr val="CC0000"/>
              </a:buClr>
              <a:defRPr/>
            </a:pPr>
            <a:r>
              <a:rPr lang="en-US" sz="2400" b="1" i="1" dirty="0" smtClean="0"/>
              <a:t>Comprehensible Input </a:t>
            </a:r>
            <a:r>
              <a:rPr lang="en-US" sz="2400" dirty="0" smtClean="0"/>
              <a:t>– a variety of ESL techniques, clear explanation, appropriate speech </a:t>
            </a:r>
          </a:p>
          <a:p>
            <a:pPr eaLnBrk="1" hangingPunct="1">
              <a:buClr>
                <a:srgbClr val="CC0000"/>
              </a:buClr>
              <a:defRPr/>
            </a:pPr>
            <a:r>
              <a:rPr lang="en-US" sz="2400" b="1" i="1" dirty="0" smtClean="0"/>
              <a:t>Strategies</a:t>
            </a:r>
            <a:r>
              <a:rPr lang="en-US" sz="2400" b="1" dirty="0" smtClean="0"/>
              <a:t> </a:t>
            </a:r>
            <a:r>
              <a:rPr lang="en-US" sz="2400" dirty="0" smtClean="0"/>
              <a:t>– </a:t>
            </a:r>
            <a:r>
              <a:rPr lang="en-US" sz="2400" dirty="0" err="1" smtClean="0"/>
              <a:t>metacognitive</a:t>
            </a:r>
            <a:r>
              <a:rPr lang="en-US" sz="2400" dirty="0" smtClean="0"/>
              <a:t> and cognitive strategies, scaffolding, higher-order questioning</a:t>
            </a:r>
          </a:p>
        </p:txBody>
      </p:sp>
    </p:spTree>
    <p:extLst>
      <p:ext uri="{BB962C8B-B14F-4D97-AF65-F5344CB8AC3E}">
        <p14:creationId xmlns:p14="http://schemas.microsoft.com/office/powerpoint/2010/main" val="8239984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600200" y="457200"/>
            <a:ext cx="7467600" cy="701675"/>
          </a:xfrm>
        </p:spPr>
        <p:txBody>
          <a:bodyPr>
            <a:noAutofit/>
          </a:bodyPr>
          <a:lstStyle/>
          <a:p>
            <a:pPr eaLnBrk="1" hangingPunct="1">
              <a:defRPr/>
            </a:pPr>
            <a:r>
              <a:rPr lang="en-US" dirty="0">
                <a:latin typeface="Century Gothic" pitchFamily="34" charset="0"/>
                <a:cs typeface="Tahoma" pitchFamily="34" charset="0"/>
              </a:rPr>
              <a:t>The SIOP Model</a:t>
            </a:r>
            <a:r>
              <a:rPr lang="en-US" sz="4000" dirty="0">
                <a:latin typeface="Century Gothic" pitchFamily="34" charset="0"/>
                <a:cs typeface="Tahoma" pitchFamily="34" charset="0"/>
              </a:rPr>
              <a:t>  </a:t>
            </a:r>
            <a:r>
              <a:rPr lang="en-US" sz="4000" dirty="0" smtClean="0">
                <a:latin typeface="Century Gothic" pitchFamily="34" charset="0"/>
                <a:cs typeface="Tahoma" pitchFamily="34" charset="0"/>
              </a:rPr>
              <a:t/>
            </a:r>
            <a:br>
              <a:rPr lang="en-US" sz="4000" dirty="0" smtClean="0">
                <a:latin typeface="Century Gothic" pitchFamily="34" charset="0"/>
                <a:cs typeface="Tahoma" pitchFamily="34" charset="0"/>
              </a:rPr>
            </a:br>
            <a:r>
              <a:rPr lang="en-US" sz="2000" dirty="0" smtClean="0">
                <a:latin typeface="Century Gothic" pitchFamily="34" charset="0"/>
                <a:cs typeface="Tahoma" pitchFamily="34" charset="0"/>
              </a:rPr>
              <a:t>(</a:t>
            </a:r>
            <a:r>
              <a:rPr lang="en-US" sz="2000" dirty="0" err="1">
                <a:latin typeface="Century Gothic" pitchFamily="34" charset="0"/>
                <a:cs typeface="Tahoma" pitchFamily="34" charset="0"/>
              </a:rPr>
              <a:t>Echevarria</a:t>
            </a:r>
            <a:r>
              <a:rPr lang="en-US" sz="2000" dirty="0">
                <a:latin typeface="Century Gothic" pitchFamily="34" charset="0"/>
                <a:cs typeface="Tahoma" pitchFamily="34" charset="0"/>
              </a:rPr>
              <a:t>, Vogt, &amp; Short, 2008)</a:t>
            </a:r>
          </a:p>
        </p:txBody>
      </p:sp>
      <p:sp>
        <p:nvSpPr>
          <p:cNvPr id="13315" name="Rectangle 3"/>
          <p:cNvSpPr>
            <a:spLocks noGrp="1" noChangeArrowheads="1"/>
          </p:cNvSpPr>
          <p:nvPr>
            <p:ph idx="4294967295"/>
          </p:nvPr>
        </p:nvSpPr>
        <p:spPr>
          <a:xfrm>
            <a:off x="1676400" y="1905000"/>
            <a:ext cx="6934200" cy="4043363"/>
          </a:xfrm>
        </p:spPr>
        <p:txBody>
          <a:bodyPr/>
          <a:lstStyle/>
          <a:p>
            <a:pPr eaLnBrk="1" hangingPunct="1">
              <a:buClr>
                <a:srgbClr val="CC0000"/>
              </a:buClr>
              <a:defRPr/>
            </a:pPr>
            <a:r>
              <a:rPr lang="en-US" sz="2400" b="1" i="1" dirty="0" smtClean="0"/>
              <a:t>Interaction</a:t>
            </a:r>
            <a:r>
              <a:rPr lang="en-US" sz="2400" b="1" dirty="0" smtClean="0"/>
              <a:t> </a:t>
            </a:r>
            <a:r>
              <a:rPr lang="en-US" sz="2800" b="1" dirty="0" smtClean="0"/>
              <a:t>– </a:t>
            </a:r>
            <a:r>
              <a:rPr lang="en-US" sz="2400" dirty="0" smtClean="0"/>
              <a:t>grouping configurations, sufficient wait time, chance for oral output</a:t>
            </a:r>
          </a:p>
          <a:p>
            <a:pPr eaLnBrk="1" hangingPunct="1">
              <a:buClr>
                <a:srgbClr val="CC0000"/>
              </a:buClr>
              <a:defRPr/>
            </a:pPr>
            <a:r>
              <a:rPr lang="en-US" sz="2400" b="1" i="1" dirty="0" smtClean="0">
                <a:solidFill>
                  <a:srgbClr val="000000"/>
                </a:solidFill>
              </a:rPr>
              <a:t>Practice &amp; Application </a:t>
            </a:r>
            <a:r>
              <a:rPr lang="en-US" sz="2400" dirty="0" smtClean="0"/>
              <a:t>– hands-on practice with new knowledge,  all 4 language skills</a:t>
            </a:r>
          </a:p>
          <a:p>
            <a:pPr eaLnBrk="1" hangingPunct="1">
              <a:buClr>
                <a:srgbClr val="CC0000"/>
              </a:buClr>
              <a:defRPr/>
            </a:pPr>
            <a:r>
              <a:rPr lang="en-US" sz="2400" b="1" i="1" dirty="0" smtClean="0"/>
              <a:t>Lesson Delivery </a:t>
            </a:r>
            <a:r>
              <a:rPr lang="en-US" sz="2400" dirty="0" smtClean="0"/>
              <a:t>– meet objectives, promoting learner engagement, pacing</a:t>
            </a:r>
          </a:p>
          <a:p>
            <a:pPr eaLnBrk="1" hangingPunct="1">
              <a:buClr>
                <a:srgbClr val="CC0000"/>
              </a:buClr>
              <a:defRPr/>
            </a:pPr>
            <a:r>
              <a:rPr lang="en-US" sz="2400" b="1" i="1" dirty="0" smtClean="0"/>
              <a:t>Review &amp; Assessment </a:t>
            </a:r>
            <a:r>
              <a:rPr lang="en-US" sz="2400" dirty="0" smtClean="0"/>
              <a:t>– review vocabulary and concepts</a:t>
            </a:r>
          </a:p>
        </p:txBody>
      </p:sp>
    </p:spTree>
    <p:extLst>
      <p:ext uri="{BB962C8B-B14F-4D97-AF65-F5344CB8AC3E}">
        <p14:creationId xmlns:p14="http://schemas.microsoft.com/office/powerpoint/2010/main" val="1264616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600200" y="152400"/>
            <a:ext cx="7391400" cy="641350"/>
          </a:xfrm>
        </p:spPr>
        <p:txBody>
          <a:bodyPr>
            <a:normAutofit/>
          </a:bodyPr>
          <a:lstStyle/>
          <a:p>
            <a:pPr eaLnBrk="1" hangingPunct="1">
              <a:defRPr/>
            </a:pPr>
            <a:r>
              <a:rPr lang="en-US" dirty="0">
                <a:latin typeface="Century Gothic" pitchFamily="34" charset="0"/>
              </a:rPr>
              <a:t>The SIOP Model</a:t>
            </a:r>
          </a:p>
        </p:txBody>
      </p:sp>
      <p:sp>
        <p:nvSpPr>
          <p:cNvPr id="374787" name="Rectangle 3"/>
          <p:cNvSpPr>
            <a:spLocks noChangeArrowheads="1"/>
          </p:cNvSpPr>
          <p:nvPr/>
        </p:nvSpPr>
        <p:spPr bwMode="auto">
          <a:xfrm>
            <a:off x="1828800" y="1066800"/>
            <a:ext cx="7315200" cy="3474797"/>
          </a:xfrm>
          <a:prstGeom prst="rect">
            <a:avLst/>
          </a:prstGeom>
          <a:noFill/>
          <a:ln w="9525" algn="ctr">
            <a:noFill/>
            <a:miter lim="800000"/>
            <a:headEnd/>
            <a:tailEnd/>
          </a:ln>
        </p:spPr>
        <p:txBody>
          <a:bodyPr wrap="square">
            <a:spAutoFit/>
          </a:bodyPr>
          <a:lstStyle/>
          <a:p>
            <a:pPr marL="346075" indent="-346075">
              <a:lnSpc>
                <a:spcPct val="95000"/>
              </a:lnSpc>
              <a:spcBef>
                <a:spcPct val="50000"/>
              </a:spcBef>
              <a:buClr>
                <a:schemeClr val="accent2"/>
              </a:buClr>
              <a:buFont typeface="Wingdings" pitchFamily="2" charset="2"/>
              <a:buChar char="Ø"/>
            </a:pPr>
            <a:r>
              <a:rPr lang="en-US" sz="2400" dirty="0"/>
              <a:t>Shares many features recommended for high quality instruction for all students, such as: 	</a:t>
            </a:r>
          </a:p>
          <a:p>
            <a:pPr lvl="2">
              <a:lnSpc>
                <a:spcPct val="95000"/>
              </a:lnSpc>
              <a:spcBef>
                <a:spcPct val="50000"/>
              </a:spcBef>
              <a:buClr>
                <a:schemeClr val="accent2"/>
              </a:buClr>
              <a:buFont typeface="Webdings" pitchFamily="18" charset="2"/>
              <a:buBlip>
                <a:blip r:embed="rId3"/>
              </a:buBlip>
            </a:pPr>
            <a:r>
              <a:rPr lang="en-US" sz="2400" dirty="0"/>
              <a:t> cooperative learning</a:t>
            </a:r>
          </a:p>
          <a:p>
            <a:pPr lvl="2">
              <a:lnSpc>
                <a:spcPct val="95000"/>
              </a:lnSpc>
              <a:spcBef>
                <a:spcPct val="50000"/>
              </a:spcBef>
              <a:buClr>
                <a:schemeClr val="accent2"/>
              </a:buClr>
              <a:buFont typeface="Webdings" pitchFamily="18" charset="2"/>
              <a:buBlip>
                <a:blip r:embed="rId3"/>
              </a:buBlip>
            </a:pPr>
            <a:r>
              <a:rPr lang="en-US" sz="2400" dirty="0"/>
              <a:t> strategies for reading comprehension</a:t>
            </a:r>
          </a:p>
          <a:p>
            <a:pPr lvl="2">
              <a:lnSpc>
                <a:spcPct val="95000"/>
              </a:lnSpc>
              <a:spcBef>
                <a:spcPct val="50000"/>
              </a:spcBef>
              <a:buClr>
                <a:schemeClr val="accent2"/>
              </a:buClr>
              <a:buFont typeface="Webdings" pitchFamily="18" charset="2"/>
              <a:buBlip>
                <a:blip r:embed="rId3"/>
              </a:buBlip>
            </a:pPr>
            <a:r>
              <a:rPr lang="en-US" sz="2400" dirty="0"/>
              <a:t> emphasis on the writing process</a:t>
            </a:r>
          </a:p>
          <a:p>
            <a:pPr lvl="2">
              <a:lnSpc>
                <a:spcPct val="95000"/>
              </a:lnSpc>
              <a:spcBef>
                <a:spcPct val="50000"/>
              </a:spcBef>
              <a:buClr>
                <a:schemeClr val="accent2"/>
              </a:buClr>
              <a:buFont typeface="Webdings" pitchFamily="18" charset="2"/>
              <a:buBlip>
                <a:blip r:embed="rId3"/>
              </a:buBlip>
            </a:pPr>
            <a:r>
              <a:rPr lang="en-US" sz="2400" dirty="0"/>
              <a:t> differentiated instruction.</a:t>
            </a:r>
            <a:r>
              <a:rPr lang="en-US" sz="2000" dirty="0"/>
              <a:t> </a:t>
            </a:r>
          </a:p>
          <a:p>
            <a:pPr lvl="2">
              <a:lnSpc>
                <a:spcPct val="95000"/>
              </a:lnSpc>
              <a:spcBef>
                <a:spcPct val="50000"/>
              </a:spcBef>
              <a:buClr>
                <a:schemeClr val="accent2"/>
              </a:buClr>
              <a:buFont typeface="Webdings" pitchFamily="18" charset="2"/>
              <a:buBlip>
                <a:blip r:embed="rId3"/>
              </a:buBlip>
            </a:pPr>
            <a:endParaRPr lang="en-US" sz="2000" dirty="0"/>
          </a:p>
        </p:txBody>
      </p:sp>
      <p:sp>
        <p:nvSpPr>
          <p:cNvPr id="16388" name="Text Box 4"/>
          <p:cNvSpPr txBox="1">
            <a:spLocks noChangeArrowheads="1"/>
          </p:cNvSpPr>
          <p:nvPr/>
        </p:nvSpPr>
        <p:spPr bwMode="auto">
          <a:xfrm>
            <a:off x="304800" y="4953000"/>
            <a:ext cx="8077200" cy="498475"/>
          </a:xfrm>
          <a:prstGeom prst="rect">
            <a:avLst/>
          </a:prstGeom>
          <a:noFill/>
          <a:ln w="9525" algn="ctr">
            <a:noFill/>
            <a:miter lim="800000"/>
            <a:headEnd/>
            <a:tailEnd/>
          </a:ln>
        </p:spPr>
        <p:txBody>
          <a:bodyPr>
            <a:spAutoFit/>
          </a:bodyPr>
          <a:lstStyle/>
          <a:p>
            <a:pPr marL="346075" indent="-346075">
              <a:lnSpc>
                <a:spcPct val="95000"/>
              </a:lnSpc>
              <a:spcBef>
                <a:spcPct val="50000"/>
              </a:spcBef>
              <a:buClr>
                <a:schemeClr val="accent2"/>
              </a:buClr>
              <a:buFont typeface="Wingdings" pitchFamily="2" charset="2"/>
              <a:buNone/>
            </a:pPr>
            <a:endParaRPr lang="en-US" sz="2800"/>
          </a:p>
        </p:txBody>
      </p:sp>
      <p:sp>
        <p:nvSpPr>
          <p:cNvPr id="374789" name="Text Box 5"/>
          <p:cNvSpPr txBox="1">
            <a:spLocks noChangeArrowheads="1"/>
          </p:cNvSpPr>
          <p:nvPr/>
        </p:nvSpPr>
        <p:spPr bwMode="auto">
          <a:xfrm>
            <a:off x="1828800" y="4953000"/>
            <a:ext cx="7086600" cy="914609"/>
          </a:xfrm>
          <a:prstGeom prst="rect">
            <a:avLst/>
          </a:prstGeom>
          <a:noFill/>
          <a:ln w="9525" algn="ctr">
            <a:noFill/>
            <a:miter lim="800000"/>
            <a:headEnd/>
            <a:tailEnd/>
          </a:ln>
        </p:spPr>
        <p:txBody>
          <a:bodyPr wrap="square">
            <a:spAutoFit/>
          </a:bodyPr>
          <a:lstStyle/>
          <a:p>
            <a:pPr marL="342900" indent="-342900">
              <a:lnSpc>
                <a:spcPct val="95000"/>
              </a:lnSpc>
              <a:spcBef>
                <a:spcPct val="50000"/>
              </a:spcBef>
              <a:buClr>
                <a:schemeClr val="accent2"/>
              </a:buClr>
              <a:buFont typeface="Wingdings" pitchFamily="2" charset="2"/>
              <a:buChar char="Ø"/>
            </a:pPr>
            <a:r>
              <a:rPr lang="en-US" sz="2800" b="1" dirty="0"/>
              <a:t>Accommodates the distinct second language development needs of ELLs</a:t>
            </a:r>
            <a:r>
              <a:rPr lang="en-US" sz="2800" dirty="0"/>
              <a:t>.</a:t>
            </a:r>
            <a:r>
              <a:rPr lang="en-US" sz="2400" dirty="0"/>
              <a:t> </a:t>
            </a:r>
          </a:p>
        </p:txBody>
      </p:sp>
    </p:spTree>
    <p:extLst>
      <p:ext uri="{BB962C8B-B14F-4D97-AF65-F5344CB8AC3E}">
        <p14:creationId xmlns:p14="http://schemas.microsoft.com/office/powerpoint/2010/main" val="3227349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4787">
                                            <p:txEl>
                                              <p:pRg st="0" end="0"/>
                                            </p:txEl>
                                          </p:spTgt>
                                        </p:tgtEl>
                                        <p:attrNameLst>
                                          <p:attrName>style.visibility</p:attrName>
                                        </p:attrNameLst>
                                      </p:cBhvr>
                                      <p:to>
                                        <p:strVal val="visible"/>
                                      </p:to>
                                    </p:set>
                                    <p:anim calcmode="lin" valueType="num">
                                      <p:cBhvr additive="base">
                                        <p:cTn id="7" dur="500" fill="hold"/>
                                        <p:tgtEl>
                                          <p:spTgt spid="374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47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4787">
                                            <p:txEl>
                                              <p:pRg st="1" end="1"/>
                                            </p:txEl>
                                          </p:spTgt>
                                        </p:tgtEl>
                                        <p:attrNameLst>
                                          <p:attrName>style.visibility</p:attrName>
                                        </p:attrNameLst>
                                      </p:cBhvr>
                                      <p:to>
                                        <p:strVal val="visible"/>
                                      </p:to>
                                    </p:set>
                                    <p:anim calcmode="lin" valueType="num">
                                      <p:cBhvr additive="base">
                                        <p:cTn id="11" dur="500" fill="hold"/>
                                        <p:tgtEl>
                                          <p:spTgt spid="3747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47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4787">
                                            <p:txEl>
                                              <p:pRg st="2" end="2"/>
                                            </p:txEl>
                                          </p:spTgt>
                                        </p:tgtEl>
                                        <p:attrNameLst>
                                          <p:attrName>style.visibility</p:attrName>
                                        </p:attrNameLst>
                                      </p:cBhvr>
                                      <p:to>
                                        <p:strVal val="visible"/>
                                      </p:to>
                                    </p:set>
                                    <p:anim calcmode="lin" valueType="num">
                                      <p:cBhvr additive="base">
                                        <p:cTn id="15" dur="500" fill="hold"/>
                                        <p:tgtEl>
                                          <p:spTgt spid="3747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7478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4787">
                                            <p:txEl>
                                              <p:pRg st="3" end="3"/>
                                            </p:txEl>
                                          </p:spTgt>
                                        </p:tgtEl>
                                        <p:attrNameLst>
                                          <p:attrName>style.visibility</p:attrName>
                                        </p:attrNameLst>
                                      </p:cBhvr>
                                      <p:to>
                                        <p:strVal val="visible"/>
                                      </p:to>
                                    </p:set>
                                    <p:anim calcmode="lin" valueType="num">
                                      <p:cBhvr additive="base">
                                        <p:cTn id="19" dur="500" fill="hold"/>
                                        <p:tgtEl>
                                          <p:spTgt spid="3747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478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74787">
                                            <p:txEl>
                                              <p:pRg st="4" end="4"/>
                                            </p:txEl>
                                          </p:spTgt>
                                        </p:tgtEl>
                                        <p:attrNameLst>
                                          <p:attrName>style.visibility</p:attrName>
                                        </p:attrNameLst>
                                      </p:cBhvr>
                                      <p:to>
                                        <p:strVal val="visible"/>
                                      </p:to>
                                    </p:set>
                                    <p:anim calcmode="lin" valueType="num">
                                      <p:cBhvr additive="base">
                                        <p:cTn id="23" dur="500" fill="hold"/>
                                        <p:tgtEl>
                                          <p:spTgt spid="37478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47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74789"/>
                                        </p:tgtEl>
                                        <p:attrNameLst>
                                          <p:attrName>style.visibility</p:attrName>
                                        </p:attrNameLst>
                                      </p:cBhvr>
                                      <p:to>
                                        <p:strVal val="visible"/>
                                      </p:to>
                                    </p:set>
                                    <p:anim calcmode="lin" valueType="num">
                                      <p:cBhvr additive="base">
                                        <p:cTn id="29" dur="500" fill="hold"/>
                                        <p:tgtEl>
                                          <p:spTgt spid="374789"/>
                                        </p:tgtEl>
                                        <p:attrNameLst>
                                          <p:attrName>ppt_x</p:attrName>
                                        </p:attrNameLst>
                                      </p:cBhvr>
                                      <p:tavLst>
                                        <p:tav tm="0">
                                          <p:val>
                                            <p:strVal val="#ppt_x"/>
                                          </p:val>
                                        </p:tav>
                                        <p:tav tm="100000">
                                          <p:val>
                                            <p:strVal val="#ppt_x"/>
                                          </p:val>
                                        </p:tav>
                                      </p:tavLst>
                                    </p:anim>
                                    <p:anim calcmode="lin" valueType="num">
                                      <p:cBhvr additive="base">
                                        <p:cTn id="30" dur="500" fill="hold"/>
                                        <p:tgtEl>
                                          <p:spTgt spid="3747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28600" y="0"/>
            <a:ext cx="8229600" cy="584200"/>
          </a:xfrm>
        </p:spPr>
        <p:txBody>
          <a:bodyPr>
            <a:normAutofit/>
          </a:bodyPr>
          <a:lstStyle/>
          <a:p>
            <a:pPr eaLnBrk="1" hangingPunct="1">
              <a:defRPr/>
            </a:pPr>
            <a:r>
              <a:rPr lang="en-US" dirty="0"/>
              <a:t>The SIOP Model</a:t>
            </a:r>
          </a:p>
        </p:txBody>
      </p:sp>
      <p:sp>
        <p:nvSpPr>
          <p:cNvPr id="17411" name="Rectangle 3"/>
          <p:cNvSpPr>
            <a:spLocks noGrp="1" noChangeArrowheads="1"/>
          </p:cNvSpPr>
          <p:nvPr>
            <p:ph type="body" idx="4294967295"/>
          </p:nvPr>
        </p:nvSpPr>
        <p:spPr>
          <a:xfrm>
            <a:off x="1600200" y="1143000"/>
            <a:ext cx="6657975" cy="7110413"/>
          </a:xfrm>
        </p:spPr>
        <p:txBody>
          <a:bodyPr/>
          <a:lstStyle/>
          <a:p>
            <a:pPr eaLnBrk="1" hangingPunct="1"/>
            <a:r>
              <a:rPr lang="en-US" sz="2800" dirty="0" smtClean="0"/>
              <a:t>Contains key features for the academic success of ELLs, such as the:</a:t>
            </a:r>
          </a:p>
          <a:p>
            <a:pPr lvl="1" eaLnBrk="1" hangingPunct="1">
              <a:buClr>
                <a:schemeClr val="accent2"/>
              </a:buClr>
              <a:buFont typeface="Webdings" pitchFamily="18" charset="2"/>
              <a:buChar char="4"/>
            </a:pPr>
            <a:r>
              <a:rPr lang="en-US" sz="2400" dirty="0" smtClean="0"/>
              <a:t>Inclusion of language objectives in every lesson</a:t>
            </a:r>
          </a:p>
          <a:p>
            <a:pPr lvl="1" eaLnBrk="1" hangingPunct="1">
              <a:buClr>
                <a:schemeClr val="accent2"/>
              </a:buClr>
              <a:buFont typeface="Webdings" pitchFamily="18" charset="2"/>
              <a:buChar char="4"/>
            </a:pPr>
            <a:r>
              <a:rPr lang="en-US" sz="2400" dirty="0" smtClean="0"/>
              <a:t>Key vocabulary posted and emphasized throughout lesson </a:t>
            </a:r>
          </a:p>
          <a:p>
            <a:pPr lvl="1" eaLnBrk="1" hangingPunct="1">
              <a:buClr>
                <a:schemeClr val="accent2"/>
              </a:buClr>
              <a:buFont typeface="Webdings" pitchFamily="18" charset="2"/>
              <a:buChar char="4"/>
            </a:pPr>
            <a:r>
              <a:rPr lang="en-US" sz="2400" dirty="0" smtClean="0"/>
              <a:t>Frequent opportunities provided for student-student interaction</a:t>
            </a:r>
          </a:p>
          <a:p>
            <a:pPr lvl="1" eaLnBrk="1" hangingPunct="1">
              <a:buClr>
                <a:schemeClr val="accent2"/>
              </a:buClr>
              <a:buFont typeface="Webdings" pitchFamily="18" charset="2"/>
              <a:buChar char="4"/>
            </a:pPr>
            <a:r>
              <a:rPr lang="en-US" sz="2400" dirty="0" smtClean="0"/>
              <a:t>Use of a variety of techniques to make content comprehensible for ELLs of different proficiency levels</a:t>
            </a:r>
          </a:p>
          <a:p>
            <a:pPr eaLnBrk="1" hangingPunct="1"/>
            <a:endParaRPr lang="en-US" sz="2400" dirty="0" smtClean="0"/>
          </a:p>
          <a:p>
            <a:pPr eaLnBrk="1" hangingPunct="1">
              <a:buFontTx/>
              <a:buNone/>
            </a:pPr>
            <a:endParaRPr lang="en-US" sz="2800" b="1" dirty="0" smtClean="0"/>
          </a:p>
          <a:p>
            <a:pPr eaLnBrk="1" hangingPunct="1">
              <a:buFontTx/>
              <a:buNone/>
            </a:pPr>
            <a:endParaRPr lang="en-US" sz="3600" dirty="0" smtClean="0"/>
          </a:p>
        </p:txBody>
      </p:sp>
    </p:spTree>
    <p:extLst>
      <p:ext uri="{BB962C8B-B14F-4D97-AF65-F5344CB8AC3E}">
        <p14:creationId xmlns:p14="http://schemas.microsoft.com/office/powerpoint/2010/main" val="37459108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654915" y="1371600"/>
            <a:ext cx="8184285" cy="4953000"/>
          </a:xfrm>
          <a:prstGeom prst="rect">
            <a:avLst/>
          </a:prstGeom>
        </p:spPr>
        <p:txBody>
          <a:bodyPr numCol="1"/>
          <a:lstStyle/>
          <a:p>
            <a:pPr marL="396875" lvl="0" indent="-396875" defTabSz="914363" fontAlgn="auto">
              <a:lnSpc>
                <a:spcPct val="80000"/>
              </a:lnSpc>
              <a:spcBef>
                <a:spcPct val="20000"/>
              </a:spcBef>
              <a:spcAft>
                <a:spcPts val="0"/>
              </a:spcAft>
              <a:buClr>
                <a:schemeClr val="accent1"/>
              </a:buClr>
              <a:buFont typeface="Arial" pitchFamily="34" charset="0"/>
              <a:buChar char="•"/>
              <a:defRPr/>
            </a:pPr>
            <a:endParaRPr lang="en-US" sz="2000" dirty="0" smtClean="0"/>
          </a:p>
        </p:txBody>
      </p:sp>
      <p:sp>
        <p:nvSpPr>
          <p:cNvPr id="4" name="Title 3"/>
          <p:cNvSpPr>
            <a:spLocks noGrp="1"/>
          </p:cNvSpPr>
          <p:nvPr>
            <p:ph type="title"/>
          </p:nvPr>
        </p:nvSpPr>
        <p:spPr/>
        <p:txBody>
          <a:bodyPr/>
          <a:lstStyle/>
          <a:p>
            <a:r>
              <a:rPr lang="en-US" dirty="0" smtClean="0"/>
              <a:t>Overview of Carlos Rosario PCS</a:t>
            </a:r>
            <a:endParaRPr lang="en-US" dirty="0"/>
          </a:p>
        </p:txBody>
      </p:sp>
      <p:sp>
        <p:nvSpPr>
          <p:cNvPr id="3" name="Content Placeholder 2"/>
          <p:cNvSpPr>
            <a:spLocks noGrp="1"/>
          </p:cNvSpPr>
          <p:nvPr>
            <p:ph idx="1"/>
          </p:nvPr>
        </p:nvSpPr>
        <p:spPr/>
        <p:txBody>
          <a:bodyPr>
            <a:normAutofit/>
          </a:bodyPr>
          <a:lstStyle/>
          <a:p>
            <a:pPr marL="396875" lvl="0" indent="-396875" defTabSz="914363">
              <a:spcBef>
                <a:spcPts val="1776"/>
              </a:spcBef>
              <a:buClr>
                <a:schemeClr val="accent1"/>
              </a:buClr>
              <a:buFont typeface="Arial" pitchFamily="34" charset="0"/>
              <a:buChar char="•"/>
              <a:defRPr/>
            </a:pPr>
            <a:r>
              <a:rPr lang="en-US" sz="2400" dirty="0"/>
              <a:t>Began in 1970 as the community based organization, </a:t>
            </a:r>
            <a:r>
              <a:rPr lang="en-US" sz="2400" dirty="0" smtClean="0"/>
              <a:t>Program of English Instruction for Latin Americans (PEILA).</a:t>
            </a:r>
            <a:endParaRPr lang="en-US" sz="2400" dirty="0"/>
          </a:p>
          <a:p>
            <a:pPr marL="396875" lvl="0" indent="-396875" defTabSz="914363">
              <a:spcBef>
                <a:spcPts val="1776"/>
              </a:spcBef>
              <a:buClr>
                <a:schemeClr val="accent1"/>
              </a:buClr>
              <a:buFont typeface="Arial" pitchFamily="34" charset="0"/>
              <a:buChar char="•"/>
              <a:defRPr/>
            </a:pPr>
            <a:r>
              <a:rPr lang="en-US" sz="2400" dirty="0" smtClean="0"/>
              <a:t>Became </a:t>
            </a:r>
            <a:r>
              <a:rPr lang="en-US" sz="2400" dirty="0"/>
              <a:t>the first adult </a:t>
            </a:r>
            <a:r>
              <a:rPr lang="en-US" sz="2400" dirty="0" smtClean="0"/>
              <a:t>education public charter </a:t>
            </a:r>
            <a:r>
              <a:rPr lang="en-US" sz="2400" dirty="0"/>
              <a:t>school in the nation in 1998.</a:t>
            </a:r>
          </a:p>
          <a:p>
            <a:pPr marL="396875" lvl="0" indent="-396875" defTabSz="914363">
              <a:spcBef>
                <a:spcPts val="1776"/>
              </a:spcBef>
              <a:buClr>
                <a:schemeClr val="accent1"/>
              </a:buClr>
              <a:buFont typeface="Arial" pitchFamily="34" charset="0"/>
              <a:buChar char="•"/>
              <a:defRPr/>
            </a:pPr>
            <a:r>
              <a:rPr lang="en-US" sz="2400" dirty="0" smtClean="0"/>
              <a:t>Has served </a:t>
            </a:r>
            <a:r>
              <a:rPr lang="en-US" sz="2400" dirty="0"/>
              <a:t>over 60,000 immigrants </a:t>
            </a:r>
            <a:r>
              <a:rPr lang="en-US" sz="2400" dirty="0" smtClean="0"/>
              <a:t>during </a:t>
            </a:r>
            <a:r>
              <a:rPr lang="en-US" sz="2400" dirty="0"/>
              <a:t>its  42 years of operation.</a:t>
            </a:r>
          </a:p>
          <a:p>
            <a:pPr marL="396875" lvl="0" indent="-396875" defTabSz="914363">
              <a:lnSpc>
                <a:spcPct val="80000"/>
              </a:lnSpc>
              <a:buClr>
                <a:schemeClr val="accent1"/>
              </a:buClr>
              <a:buFont typeface="Arial" pitchFamily="34" charset="0"/>
              <a:buChar char="•"/>
              <a:defRPr/>
            </a:pPr>
            <a:endParaRPr lang="en-US" sz="2400" dirty="0"/>
          </a:p>
          <a:p>
            <a:endParaRPr lang="en-US" sz="2400" dirty="0"/>
          </a:p>
        </p:txBody>
      </p:sp>
    </p:spTree>
    <p:extLst>
      <p:ext uri="{BB962C8B-B14F-4D97-AF65-F5344CB8AC3E}">
        <p14:creationId xmlns:p14="http://schemas.microsoft.com/office/powerpoint/2010/main" val="404801091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876800" y="2209800"/>
            <a:ext cx="4343400" cy="2057400"/>
          </a:xfrm>
          <a:prstGeom prst="rect">
            <a:avLst/>
          </a:prstGeom>
        </p:spPr>
        <p:txBody>
          <a:bodyPr numCol="1"/>
          <a:lstStyle/>
          <a:p>
            <a:pPr marL="396875" lvl="0" indent="-396875" defTabSz="914363" fontAlgn="auto">
              <a:lnSpc>
                <a:spcPct val="80000"/>
              </a:lnSpc>
              <a:spcBef>
                <a:spcPct val="20000"/>
              </a:spcBef>
              <a:spcAft>
                <a:spcPts val="0"/>
              </a:spcAft>
              <a:buClr>
                <a:schemeClr val="accent1"/>
              </a:buClr>
              <a:buFont typeface="Arial" pitchFamily="34" charset="0"/>
              <a:buChar char="•"/>
              <a:defRPr/>
            </a:pPr>
            <a:endParaRPr lang="en-US" sz="2000" dirty="0" smtClean="0">
              <a:latin typeface="Century Gothic" pitchFamily="34" charset="0"/>
            </a:endParaRPr>
          </a:p>
        </p:txBody>
      </p:sp>
      <p:sp>
        <p:nvSpPr>
          <p:cNvPr id="2" name="Title 1"/>
          <p:cNvSpPr>
            <a:spLocks noGrp="1"/>
          </p:cNvSpPr>
          <p:nvPr>
            <p:ph type="title"/>
          </p:nvPr>
        </p:nvSpPr>
        <p:spPr/>
        <p:txBody>
          <a:bodyPr/>
          <a:lstStyle/>
          <a:p>
            <a:r>
              <a:rPr lang="en-US" dirty="0" smtClean="0"/>
              <a:t>The Mission</a:t>
            </a:r>
            <a:endParaRPr lang="en-US" dirty="0"/>
          </a:p>
        </p:txBody>
      </p:sp>
      <p:sp>
        <p:nvSpPr>
          <p:cNvPr id="3" name="Content Placeholder 2"/>
          <p:cNvSpPr>
            <a:spLocks noGrp="1"/>
          </p:cNvSpPr>
          <p:nvPr>
            <p:ph idx="1"/>
          </p:nvPr>
        </p:nvSpPr>
        <p:spPr>
          <a:xfrm>
            <a:off x="1981200" y="1600200"/>
            <a:ext cx="6934200" cy="4525963"/>
          </a:xfrm>
        </p:spPr>
        <p:txBody>
          <a:bodyPr>
            <a:normAutofit/>
          </a:bodyPr>
          <a:lstStyle/>
          <a:p>
            <a:pPr marL="0" indent="0">
              <a:buNone/>
            </a:pPr>
            <a:r>
              <a:rPr lang="en-US" sz="2400" dirty="0" smtClean="0">
                <a:latin typeface="Century Gothic"/>
                <a:cs typeface="Century Gothic"/>
              </a:rPr>
              <a:t>Our mission is to provide education that prepares the diverse adult immigrant population of Washington D.C. to become </a:t>
            </a:r>
            <a:r>
              <a:rPr lang="en-US" sz="2400" b="1" dirty="0" smtClean="0">
                <a:latin typeface="Century Gothic"/>
                <a:cs typeface="Century Gothic"/>
              </a:rPr>
              <a:t>invested</a:t>
            </a:r>
            <a:r>
              <a:rPr lang="en-US" sz="2400" dirty="0" smtClean="0">
                <a:latin typeface="Century Gothic"/>
                <a:cs typeface="Century Gothic"/>
              </a:rPr>
              <a:t>, </a:t>
            </a:r>
            <a:r>
              <a:rPr lang="en-US" sz="2400" b="1" dirty="0" smtClean="0">
                <a:latin typeface="Century Gothic"/>
                <a:cs typeface="Century Gothic"/>
              </a:rPr>
              <a:t>productive</a:t>
            </a:r>
            <a:r>
              <a:rPr lang="en-US" sz="2400" dirty="0" smtClean="0">
                <a:latin typeface="Century Gothic"/>
                <a:cs typeface="Century Gothic"/>
              </a:rPr>
              <a:t> </a:t>
            </a:r>
            <a:r>
              <a:rPr lang="en-US" sz="2400" b="1" dirty="0" smtClean="0">
                <a:latin typeface="Century Gothic"/>
                <a:cs typeface="Century Gothic"/>
              </a:rPr>
              <a:t>citizens</a:t>
            </a:r>
            <a:r>
              <a:rPr lang="en-US" sz="2400" dirty="0" smtClean="0">
                <a:latin typeface="Century Gothic"/>
                <a:cs typeface="Century Gothic"/>
              </a:rPr>
              <a:t> and </a:t>
            </a:r>
            <a:r>
              <a:rPr lang="en-US" sz="2400" b="1" dirty="0" smtClean="0">
                <a:latin typeface="Century Gothic"/>
                <a:cs typeface="Century Gothic"/>
              </a:rPr>
              <a:t>members of American society </a:t>
            </a:r>
            <a:r>
              <a:rPr lang="en-US" sz="2400" dirty="0" smtClean="0">
                <a:latin typeface="Century Gothic"/>
                <a:cs typeface="Century Gothic"/>
              </a:rPr>
              <a:t>who give back to family and community.</a:t>
            </a:r>
          </a:p>
          <a:p>
            <a:endParaRPr lang="en-US" sz="2400" dirty="0"/>
          </a:p>
        </p:txBody>
      </p:sp>
    </p:spTree>
    <p:extLst>
      <p:ext uri="{BB962C8B-B14F-4D97-AF65-F5344CB8AC3E}">
        <p14:creationId xmlns:p14="http://schemas.microsoft.com/office/powerpoint/2010/main" val="81823946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2590800" y="1295400"/>
            <a:ext cx="5410200" cy="2057400"/>
          </a:xfrm>
          <a:prstGeom prst="rect">
            <a:avLst/>
          </a:prstGeom>
        </p:spPr>
        <p:txBody>
          <a:bodyPr numCol="1"/>
          <a:lstStyle/>
          <a:p>
            <a:pPr marL="396875" lvl="0" indent="-396875" defTabSz="914363" fontAlgn="auto">
              <a:lnSpc>
                <a:spcPct val="80000"/>
              </a:lnSpc>
              <a:spcBef>
                <a:spcPct val="20000"/>
              </a:spcBef>
              <a:spcAft>
                <a:spcPts val="0"/>
              </a:spcAft>
              <a:buClr>
                <a:schemeClr val="accent1"/>
              </a:buClr>
              <a:defRPr/>
            </a:pPr>
            <a:endParaRPr lang="en-US" sz="2000" dirty="0" smtClean="0">
              <a:latin typeface="Century Gothic" pitchFamily="34" charset="0"/>
            </a:endParaRPr>
          </a:p>
        </p:txBody>
      </p:sp>
      <p:sp>
        <p:nvSpPr>
          <p:cNvPr id="2" name="Title 1"/>
          <p:cNvSpPr>
            <a:spLocks noGrp="1"/>
          </p:cNvSpPr>
          <p:nvPr>
            <p:ph type="title"/>
          </p:nvPr>
        </p:nvSpPr>
        <p:spPr/>
        <p:txBody>
          <a:bodyPr/>
          <a:lstStyle/>
          <a:p>
            <a:r>
              <a:rPr lang="en-US" dirty="0" smtClean="0"/>
              <a:t>Overview of Carlos Rosario PCS</a:t>
            </a:r>
            <a:endParaRPr lang="en-US" dirty="0"/>
          </a:p>
        </p:txBody>
      </p:sp>
      <p:sp>
        <p:nvSpPr>
          <p:cNvPr id="3" name="Content Placeholder 2"/>
          <p:cNvSpPr>
            <a:spLocks noGrp="1"/>
          </p:cNvSpPr>
          <p:nvPr>
            <p:ph idx="1"/>
          </p:nvPr>
        </p:nvSpPr>
        <p:spPr>
          <a:xfrm>
            <a:off x="1676400" y="1600200"/>
            <a:ext cx="7010400" cy="4848552"/>
          </a:xfrm>
        </p:spPr>
        <p:txBody>
          <a:bodyPr>
            <a:noAutofit/>
          </a:bodyPr>
          <a:lstStyle/>
          <a:p>
            <a:pPr marL="0" indent="0">
              <a:buNone/>
            </a:pPr>
            <a:r>
              <a:rPr lang="en-US" sz="2400" dirty="0" smtClean="0"/>
              <a:t>Currently serving 2,200 diverse students through a holistic, three pronged model:</a:t>
            </a:r>
          </a:p>
          <a:p>
            <a:pPr>
              <a:buClr>
                <a:schemeClr val="accent1"/>
              </a:buClr>
            </a:pPr>
            <a:endParaRPr lang="en-US" sz="1800" dirty="0" smtClean="0"/>
          </a:p>
          <a:p>
            <a:pPr>
              <a:spcBef>
                <a:spcPts val="0"/>
              </a:spcBef>
              <a:buClr>
                <a:schemeClr val="accent1"/>
              </a:buClr>
              <a:buFont typeface="+mj-lt"/>
              <a:buAutoNum type="arabicPeriod"/>
            </a:pPr>
            <a:r>
              <a:rPr lang="en-US" sz="1800" dirty="0" smtClean="0"/>
              <a:t>  </a:t>
            </a:r>
            <a:r>
              <a:rPr lang="en-US" sz="2000" dirty="0" smtClean="0"/>
              <a:t> Foundational Skills and Literacy</a:t>
            </a:r>
          </a:p>
          <a:p>
            <a:pPr marL="1257300" lvl="2" indent="-342900">
              <a:spcBef>
                <a:spcPts val="0"/>
              </a:spcBef>
              <a:buClr>
                <a:schemeClr val="accent1"/>
              </a:buClr>
              <a:buFont typeface="Arial" pitchFamily="34" charset="0"/>
              <a:buChar char="•"/>
            </a:pPr>
            <a:r>
              <a:rPr lang="en-US" sz="2000" dirty="0" smtClean="0"/>
              <a:t>Basic Literacy</a:t>
            </a:r>
          </a:p>
          <a:p>
            <a:pPr marL="1257300" lvl="2" indent="-342900">
              <a:spcBef>
                <a:spcPts val="0"/>
              </a:spcBef>
              <a:buClr>
                <a:schemeClr val="accent1"/>
              </a:buClr>
              <a:buFont typeface="Arial" pitchFamily="34" charset="0"/>
              <a:buChar char="•"/>
            </a:pPr>
            <a:r>
              <a:rPr lang="en-US" sz="2000" dirty="0" smtClean="0"/>
              <a:t>ESL</a:t>
            </a:r>
          </a:p>
          <a:p>
            <a:pPr marL="1257300" lvl="2" indent="-342900">
              <a:spcBef>
                <a:spcPts val="0"/>
              </a:spcBef>
              <a:buClr>
                <a:schemeClr val="accent1"/>
              </a:buClr>
              <a:buFont typeface="Arial" pitchFamily="34" charset="0"/>
              <a:buChar char="•"/>
            </a:pPr>
            <a:r>
              <a:rPr lang="en-US" sz="2000" dirty="0" smtClean="0"/>
              <a:t>GED</a:t>
            </a:r>
          </a:p>
          <a:p>
            <a:pPr marL="1257300" lvl="2" indent="-342900">
              <a:spcBef>
                <a:spcPts val="0"/>
              </a:spcBef>
              <a:buClr>
                <a:schemeClr val="accent1"/>
              </a:buClr>
              <a:buFont typeface="Arial" pitchFamily="34" charset="0"/>
              <a:buChar char="•"/>
            </a:pPr>
            <a:r>
              <a:rPr lang="en-US" sz="2000" dirty="0" smtClean="0"/>
              <a:t>Citizenship</a:t>
            </a:r>
          </a:p>
          <a:p>
            <a:pPr marL="1257300" lvl="2" indent="-342900">
              <a:spcBef>
                <a:spcPts val="0"/>
              </a:spcBef>
              <a:buClr>
                <a:schemeClr val="accent1"/>
              </a:buClr>
              <a:buFont typeface="Arial" pitchFamily="34" charset="0"/>
              <a:buChar char="•"/>
            </a:pPr>
            <a:r>
              <a:rPr lang="en-US" sz="2000" dirty="0" smtClean="0"/>
              <a:t>Computer Literacy</a:t>
            </a:r>
          </a:p>
          <a:p>
            <a:pPr>
              <a:spcBef>
                <a:spcPts val="1200"/>
              </a:spcBef>
              <a:buClr>
                <a:schemeClr val="accent1"/>
              </a:buClr>
              <a:buFont typeface="+mj-lt"/>
              <a:buAutoNum type="arabicPeriod"/>
            </a:pPr>
            <a:r>
              <a:rPr lang="en-US" sz="2000" dirty="0" smtClean="0"/>
              <a:t>   Workforce Development Training</a:t>
            </a:r>
          </a:p>
          <a:p>
            <a:pPr marL="1257300" lvl="2" indent="-342900">
              <a:spcBef>
                <a:spcPts val="0"/>
              </a:spcBef>
              <a:buClr>
                <a:schemeClr val="accent1"/>
              </a:buClr>
              <a:buFont typeface="Arial" pitchFamily="34" charset="0"/>
              <a:buChar char="•"/>
            </a:pPr>
            <a:r>
              <a:rPr lang="en-US" sz="2000" dirty="0" smtClean="0"/>
              <a:t>Culinary Arts and </a:t>
            </a:r>
            <a:r>
              <a:rPr lang="en-US" sz="2000" dirty="0" err="1" smtClean="0"/>
              <a:t>Servsafe</a:t>
            </a:r>
            <a:endParaRPr lang="en-US" sz="2000" dirty="0" smtClean="0"/>
          </a:p>
          <a:p>
            <a:pPr marL="1257300" lvl="2" indent="-342900">
              <a:spcBef>
                <a:spcPts val="0"/>
              </a:spcBef>
              <a:buClr>
                <a:schemeClr val="accent1"/>
              </a:buClr>
              <a:buFont typeface="Arial" pitchFamily="34" charset="0"/>
              <a:buChar char="•"/>
            </a:pPr>
            <a:r>
              <a:rPr lang="en-US" sz="2000" dirty="0" smtClean="0"/>
              <a:t>Computer Support Specialist (CSS)</a:t>
            </a:r>
          </a:p>
          <a:p>
            <a:pPr marL="1257300" lvl="2" indent="-342900">
              <a:spcBef>
                <a:spcPts val="0"/>
              </a:spcBef>
              <a:buClr>
                <a:schemeClr val="accent1"/>
              </a:buClr>
              <a:buFont typeface="Arial" pitchFamily="34" charset="0"/>
              <a:buChar char="•"/>
            </a:pPr>
            <a:r>
              <a:rPr lang="en-US" sz="2000" dirty="0" smtClean="0"/>
              <a:t>Nurse Aide Training</a:t>
            </a:r>
          </a:p>
          <a:p>
            <a:pPr>
              <a:spcBef>
                <a:spcPts val="1200"/>
              </a:spcBef>
              <a:buClr>
                <a:schemeClr val="accent1"/>
              </a:buClr>
              <a:buFont typeface="+mj-lt"/>
              <a:buAutoNum type="arabicPeriod"/>
            </a:pPr>
            <a:r>
              <a:rPr lang="en-US" sz="2000" dirty="0" smtClean="0"/>
              <a:t>   Comprehensive Supportive Service</a:t>
            </a:r>
          </a:p>
          <a:p>
            <a:endParaRPr lang="en-US" sz="2800" dirty="0"/>
          </a:p>
        </p:txBody>
      </p:sp>
    </p:spTree>
    <p:extLst>
      <p:ext uri="{BB962C8B-B14F-4D97-AF65-F5344CB8AC3E}">
        <p14:creationId xmlns:p14="http://schemas.microsoft.com/office/powerpoint/2010/main" val="54170455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Computer Literacy at Carlos Rosario</a:t>
            </a:r>
            <a:endParaRPr lang="en-US" dirty="0"/>
          </a:p>
        </p:txBody>
      </p:sp>
      <p:sp>
        <p:nvSpPr>
          <p:cNvPr id="3" name="Content Placeholder 2"/>
          <p:cNvSpPr>
            <a:spLocks noGrp="1"/>
          </p:cNvSpPr>
          <p:nvPr>
            <p:ph idx="1"/>
          </p:nvPr>
        </p:nvSpPr>
        <p:spPr>
          <a:xfrm>
            <a:off x="1600200" y="1772920"/>
            <a:ext cx="7086600" cy="4525963"/>
          </a:xfrm>
        </p:spPr>
        <p:txBody>
          <a:bodyPr>
            <a:normAutofit/>
          </a:bodyPr>
          <a:lstStyle/>
          <a:p>
            <a:r>
              <a:rPr lang="en-US" sz="2800" dirty="0" smtClean="0"/>
              <a:t>M-F, 3hrs, 19 </a:t>
            </a:r>
            <a:r>
              <a:rPr lang="en-US" sz="2800" dirty="0" err="1" smtClean="0"/>
              <a:t>wks</a:t>
            </a:r>
            <a:endParaRPr lang="en-US" sz="2800" dirty="0" smtClean="0"/>
          </a:p>
          <a:p>
            <a:r>
              <a:rPr lang="en-US" sz="2800" dirty="0" smtClean="0"/>
              <a:t>20 students per class</a:t>
            </a:r>
          </a:p>
          <a:p>
            <a:r>
              <a:rPr lang="en-US" sz="2800" dirty="0" smtClean="0"/>
              <a:t>ESL Levels 4-8 = NRS Low Int. – Adv.</a:t>
            </a:r>
          </a:p>
          <a:p>
            <a:r>
              <a:rPr lang="en-US" sz="2800" dirty="0" smtClean="0"/>
              <a:t>1-5 native speakers</a:t>
            </a:r>
          </a:p>
          <a:p>
            <a:r>
              <a:rPr lang="en-US" sz="2800" dirty="0" smtClean="0"/>
              <a:t>Usually</a:t>
            </a:r>
          </a:p>
          <a:p>
            <a:pPr lvl="1"/>
            <a:r>
              <a:rPr lang="en-US" sz="2400" dirty="0" smtClean="0"/>
              <a:t>&lt;5 have never touched a computer</a:t>
            </a:r>
          </a:p>
          <a:p>
            <a:pPr lvl="1"/>
            <a:r>
              <a:rPr lang="en-US" sz="2400" dirty="0" smtClean="0"/>
              <a:t>5-10 have surfed the internet</a:t>
            </a:r>
          </a:p>
          <a:p>
            <a:pPr lvl="1"/>
            <a:r>
              <a:rPr lang="en-US" sz="2400" dirty="0" smtClean="0"/>
              <a:t>5-10 have an email account</a:t>
            </a:r>
          </a:p>
          <a:p>
            <a:pPr lvl="1"/>
            <a:r>
              <a:rPr lang="en-US" sz="2400" dirty="0" smtClean="0"/>
              <a:t>&lt;5 have used MS Word or PPT</a:t>
            </a:r>
            <a:endParaRPr lang="en-US" sz="2400" dirty="0"/>
          </a:p>
        </p:txBody>
      </p:sp>
    </p:spTree>
    <p:extLst>
      <p:ext uri="{BB962C8B-B14F-4D97-AF65-F5344CB8AC3E}">
        <p14:creationId xmlns:p14="http://schemas.microsoft.com/office/powerpoint/2010/main" val="1022527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Student Profiles – Yrs. of Education</a:t>
            </a:r>
            <a:endParaRPr lang="en-US" dirty="0"/>
          </a:p>
        </p:txBody>
      </p:sp>
      <p:graphicFrame>
        <p:nvGraphicFramePr>
          <p:cNvPr id="10" name="Chart 9"/>
          <p:cNvGraphicFramePr/>
          <p:nvPr>
            <p:extLst>
              <p:ext uri="{D42A27DB-BD31-4B8C-83A1-F6EECF244321}">
                <p14:modId xmlns:p14="http://schemas.microsoft.com/office/powerpoint/2010/main" val="1718043441"/>
              </p:ext>
            </p:extLst>
          </p:nvPr>
        </p:nvGraphicFramePr>
        <p:xfrm>
          <a:off x="1904999" y="1676400"/>
          <a:ext cx="6934201" cy="44434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42214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Profiles – 1</a:t>
            </a:r>
            <a:r>
              <a:rPr lang="en-US" baseline="30000" dirty="0" smtClean="0"/>
              <a:t>st</a:t>
            </a:r>
            <a:r>
              <a:rPr lang="en-US" dirty="0" smtClean="0"/>
              <a:t> Languages</a:t>
            </a:r>
            <a:endParaRPr lang="en-US" dirty="0"/>
          </a:p>
        </p:txBody>
      </p:sp>
      <p:graphicFrame>
        <p:nvGraphicFramePr>
          <p:cNvPr id="4" name="Chart 3"/>
          <p:cNvGraphicFramePr/>
          <p:nvPr>
            <p:extLst>
              <p:ext uri="{D42A27DB-BD31-4B8C-83A1-F6EECF244321}">
                <p14:modId xmlns:p14="http://schemas.microsoft.com/office/powerpoint/2010/main" val="1718738619"/>
              </p:ext>
            </p:extLst>
          </p:nvPr>
        </p:nvGraphicFramePr>
        <p:xfrm>
          <a:off x="2133600" y="1524000"/>
          <a:ext cx="6669690" cy="48661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16950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1600200"/>
            <a:ext cx="3581400" cy="6921500"/>
          </a:xfrm>
        </p:spPr>
        <p:txBody>
          <a:bodyPr/>
          <a:lstStyle/>
          <a:p>
            <a:pPr>
              <a:spcBef>
                <a:spcPts val="2376"/>
              </a:spcBef>
            </a:pPr>
            <a:r>
              <a:rPr lang="en-US" sz="2400" dirty="0" smtClean="0">
                <a:solidFill>
                  <a:srgbClr val="000090"/>
                </a:solidFill>
                <a:latin typeface="Arial"/>
                <a:cs typeface="Arial"/>
              </a:rPr>
              <a:t>Adult ESL Instructor</a:t>
            </a:r>
          </a:p>
          <a:p>
            <a:pPr>
              <a:spcBef>
                <a:spcPts val="2376"/>
              </a:spcBef>
            </a:pPr>
            <a:r>
              <a:rPr lang="en-US" sz="2400" dirty="0" smtClean="0">
                <a:solidFill>
                  <a:srgbClr val="000090"/>
                </a:solidFill>
                <a:latin typeface="Arial"/>
                <a:cs typeface="Arial"/>
              </a:rPr>
              <a:t>Career and Technical Education Instructor: Content</a:t>
            </a:r>
          </a:p>
          <a:p>
            <a:pPr>
              <a:spcBef>
                <a:spcPts val="2376"/>
              </a:spcBef>
            </a:pPr>
            <a:r>
              <a:rPr lang="en-US" sz="2400" dirty="0" smtClean="0">
                <a:solidFill>
                  <a:srgbClr val="000090"/>
                </a:solidFill>
                <a:latin typeface="Arial"/>
                <a:cs typeface="Arial"/>
              </a:rPr>
              <a:t>Bridge Program </a:t>
            </a:r>
            <a:br>
              <a:rPr lang="en-US" sz="2400" dirty="0" smtClean="0">
                <a:solidFill>
                  <a:srgbClr val="000090"/>
                </a:solidFill>
                <a:latin typeface="Arial"/>
                <a:cs typeface="Arial"/>
              </a:rPr>
            </a:br>
            <a:r>
              <a:rPr lang="en-US" sz="2400" dirty="0" smtClean="0">
                <a:solidFill>
                  <a:srgbClr val="000090"/>
                </a:solidFill>
                <a:latin typeface="Arial"/>
                <a:cs typeface="Arial"/>
              </a:rPr>
              <a:t>Instructor </a:t>
            </a:r>
          </a:p>
          <a:p>
            <a:pPr>
              <a:spcBef>
                <a:spcPts val="2376"/>
              </a:spcBef>
            </a:pPr>
            <a:r>
              <a:rPr lang="en-US" sz="2400" dirty="0" smtClean="0">
                <a:solidFill>
                  <a:srgbClr val="000090"/>
                </a:solidFill>
                <a:latin typeface="Arial"/>
                <a:cs typeface="Arial"/>
              </a:rPr>
              <a:t>ABE/GED Instructor</a:t>
            </a:r>
          </a:p>
          <a:p>
            <a:endParaRPr lang="en-US" sz="2400" dirty="0" smtClean="0"/>
          </a:p>
          <a:p>
            <a:endParaRPr lang="en-US" sz="2400" dirty="0" smtClean="0"/>
          </a:p>
          <a:p>
            <a:endParaRPr lang="en-US" sz="2400" dirty="0" smtClean="0"/>
          </a:p>
        </p:txBody>
      </p:sp>
      <p:sp>
        <p:nvSpPr>
          <p:cNvPr id="4" name="Content Placeholder 3"/>
          <p:cNvSpPr>
            <a:spLocks noGrp="1"/>
          </p:cNvSpPr>
          <p:nvPr>
            <p:ph sz="half" idx="10"/>
          </p:nvPr>
        </p:nvSpPr>
        <p:spPr>
          <a:xfrm>
            <a:off x="5257800" y="1447800"/>
            <a:ext cx="3733800" cy="4343400"/>
          </a:xfrm>
          <a:noFill/>
          <a:ln algn="ctr"/>
        </p:spPr>
        <p:txBody>
          <a:bodyPr/>
          <a:lstStyle/>
          <a:p>
            <a:pPr marL="342900" indent="-342900" algn="l" eaLnBrk="0" hangingPunct="0">
              <a:lnSpc>
                <a:spcPct val="95000"/>
              </a:lnSpc>
              <a:spcBef>
                <a:spcPts val="2040"/>
              </a:spcBef>
              <a:buFont typeface="Arial"/>
              <a:buChar char="•"/>
              <a:defRPr/>
            </a:pPr>
            <a:r>
              <a:rPr lang="en-US" sz="2400" kern="0" dirty="0" smtClean="0">
                <a:solidFill>
                  <a:srgbClr val="000078"/>
                </a:solidFill>
                <a:latin typeface="Arial"/>
              </a:rPr>
              <a:t>Computer Literacy Instructor </a:t>
            </a:r>
          </a:p>
          <a:p>
            <a:pPr marL="346075" indent="-346075" algn="l" eaLnBrk="0" hangingPunct="0">
              <a:lnSpc>
                <a:spcPct val="95000"/>
              </a:lnSpc>
              <a:spcBef>
                <a:spcPts val="2040"/>
              </a:spcBef>
              <a:buFont typeface="Arial"/>
              <a:buChar char="•"/>
              <a:defRPr/>
            </a:pPr>
            <a:r>
              <a:rPr lang="en-US" sz="2400" kern="0" dirty="0" smtClean="0">
                <a:solidFill>
                  <a:srgbClr val="000078"/>
                </a:solidFill>
                <a:latin typeface="Arial"/>
              </a:rPr>
              <a:t>Family Literacy Instructor</a:t>
            </a:r>
          </a:p>
          <a:p>
            <a:pPr marL="346075" indent="-346075" algn="l" eaLnBrk="0" hangingPunct="0">
              <a:lnSpc>
                <a:spcPct val="95000"/>
              </a:lnSpc>
              <a:spcBef>
                <a:spcPts val="2040"/>
              </a:spcBef>
              <a:buFont typeface="Arial"/>
              <a:buChar char="•"/>
              <a:defRPr/>
            </a:pPr>
            <a:r>
              <a:rPr lang="en-US" sz="2400" kern="0" dirty="0" smtClean="0">
                <a:solidFill>
                  <a:srgbClr val="000078"/>
                </a:solidFill>
                <a:latin typeface="Arial"/>
              </a:rPr>
              <a:t>Program Administrator</a:t>
            </a:r>
          </a:p>
          <a:p>
            <a:pPr marL="346075" indent="-346075" algn="l" eaLnBrk="0" hangingPunct="0">
              <a:lnSpc>
                <a:spcPct val="95000"/>
              </a:lnSpc>
              <a:spcBef>
                <a:spcPts val="2040"/>
              </a:spcBef>
              <a:buFont typeface="Arial"/>
              <a:buChar char="•"/>
              <a:defRPr/>
            </a:pPr>
            <a:r>
              <a:rPr lang="en-US" sz="2400" kern="0" dirty="0" smtClean="0">
                <a:solidFill>
                  <a:srgbClr val="000078"/>
                </a:solidFill>
                <a:latin typeface="Arial"/>
              </a:rPr>
              <a:t>Workforce/Workplace Instructor </a:t>
            </a:r>
          </a:p>
          <a:p>
            <a:pPr marL="346075" indent="-346075" algn="l" eaLnBrk="0" hangingPunct="0">
              <a:lnSpc>
                <a:spcPct val="95000"/>
              </a:lnSpc>
              <a:spcBef>
                <a:spcPts val="2040"/>
              </a:spcBef>
              <a:buFont typeface="Arial"/>
              <a:buChar char="•"/>
              <a:defRPr/>
            </a:pPr>
            <a:r>
              <a:rPr lang="en-US" sz="2400" kern="0" dirty="0" smtClean="0">
                <a:solidFill>
                  <a:srgbClr val="000078"/>
                </a:solidFill>
                <a:latin typeface="Arial"/>
              </a:rPr>
              <a:t>None of the above</a:t>
            </a:r>
          </a:p>
          <a:p>
            <a:pPr algn="l">
              <a:defRPr/>
            </a:pPr>
            <a:endParaRPr lang="en-US" sz="1100" dirty="0" smtClean="0"/>
          </a:p>
        </p:txBody>
      </p:sp>
      <p:sp>
        <p:nvSpPr>
          <p:cNvPr id="3" name="Title 2"/>
          <p:cNvSpPr>
            <a:spLocks noGrp="1"/>
          </p:cNvSpPr>
          <p:nvPr>
            <p:ph type="title"/>
          </p:nvPr>
        </p:nvSpPr>
        <p:spPr/>
        <p:txBody>
          <a:bodyPr/>
          <a:lstStyle/>
          <a:p>
            <a:pPr>
              <a:defRPr/>
            </a:pPr>
            <a:r>
              <a:rPr lang="en-US" dirty="0" smtClean="0"/>
              <a:t>Raise Your Hand If…</a:t>
            </a:r>
            <a:endParaRPr lang="en-US" dirty="0"/>
          </a:p>
        </p:txBody>
      </p:sp>
    </p:spTree>
    <p:extLst>
      <p:ext uri="{BB962C8B-B14F-4D97-AF65-F5344CB8AC3E}">
        <p14:creationId xmlns:p14="http://schemas.microsoft.com/office/powerpoint/2010/main" val="26247227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Student Profiles – Age Ranges</a:t>
            </a:r>
            <a:endParaRPr lang="en-US" dirty="0"/>
          </a:p>
        </p:txBody>
      </p:sp>
      <p:graphicFrame>
        <p:nvGraphicFramePr>
          <p:cNvPr id="5" name="Chart 4"/>
          <p:cNvGraphicFramePr/>
          <p:nvPr>
            <p:extLst>
              <p:ext uri="{D42A27DB-BD31-4B8C-83A1-F6EECF244321}">
                <p14:modId xmlns:p14="http://schemas.microsoft.com/office/powerpoint/2010/main" val="2545568363"/>
              </p:ext>
            </p:extLst>
          </p:nvPr>
        </p:nvGraphicFramePr>
        <p:xfrm>
          <a:off x="1752600" y="1447800"/>
          <a:ext cx="69342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29679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Computer Literacy - Guiding Principles</a:t>
            </a:r>
            <a:endParaRPr lang="en-US" dirty="0"/>
          </a:p>
        </p:txBody>
      </p:sp>
      <p:sp>
        <p:nvSpPr>
          <p:cNvPr id="3" name="Content Placeholder 2"/>
          <p:cNvSpPr>
            <a:spLocks noGrp="1"/>
          </p:cNvSpPr>
          <p:nvPr>
            <p:ph idx="1"/>
          </p:nvPr>
        </p:nvSpPr>
        <p:spPr>
          <a:xfrm>
            <a:off x="1752600" y="1823720"/>
            <a:ext cx="6934200" cy="4525963"/>
          </a:xfrm>
        </p:spPr>
        <p:txBody>
          <a:bodyPr>
            <a:normAutofit/>
          </a:bodyPr>
          <a:lstStyle/>
          <a:p>
            <a:pPr marL="514350" indent="-514350">
              <a:buFont typeface="+mj-lt"/>
              <a:buAutoNum type="arabicPeriod"/>
            </a:pPr>
            <a:r>
              <a:rPr lang="en-US" sz="2400" dirty="0" smtClean="0"/>
              <a:t>Use the Internet for communication and finding information</a:t>
            </a:r>
          </a:p>
          <a:p>
            <a:pPr marL="514350" indent="-514350">
              <a:buFont typeface="+mj-lt"/>
              <a:buAutoNum type="arabicPeriod"/>
            </a:pPr>
            <a:r>
              <a:rPr lang="en-US" sz="2400" dirty="0" smtClean="0"/>
              <a:t>Be safe in a digital environment</a:t>
            </a:r>
          </a:p>
          <a:p>
            <a:pPr marL="514350" indent="-514350">
              <a:buFont typeface="+mj-lt"/>
              <a:buAutoNum type="arabicPeriod"/>
            </a:pPr>
            <a:r>
              <a:rPr lang="en-US" sz="2400" dirty="0" smtClean="0"/>
              <a:t>Use software that is meaningful to their lives and helpful for their future</a:t>
            </a:r>
          </a:p>
          <a:p>
            <a:pPr marL="514350" indent="-514350">
              <a:buFont typeface="+mj-lt"/>
              <a:buAutoNum type="arabicPeriod"/>
            </a:pPr>
            <a:r>
              <a:rPr lang="en-US" sz="2400" dirty="0" smtClean="0"/>
              <a:t>Be informed technology consumers</a:t>
            </a:r>
          </a:p>
          <a:p>
            <a:pPr marL="514350" indent="-514350">
              <a:buFont typeface="+mj-lt"/>
              <a:buAutoNum type="arabicPeriod"/>
            </a:pPr>
            <a:r>
              <a:rPr lang="en-US" sz="2400" dirty="0" smtClean="0"/>
              <a:t>Gain efficiency (typing speed) and </a:t>
            </a:r>
            <a:r>
              <a:rPr lang="en-US" sz="2400" dirty="0"/>
              <a:t>comfort </a:t>
            </a:r>
            <a:r>
              <a:rPr lang="en-US" sz="2400" dirty="0" smtClean="0"/>
              <a:t>with a </a:t>
            </a:r>
            <a:r>
              <a:rPr lang="en-US" sz="2400" dirty="0"/>
              <a:t>computer</a:t>
            </a:r>
          </a:p>
          <a:p>
            <a:pPr marL="0" indent="0">
              <a:buNone/>
            </a:pPr>
            <a:endParaRPr lang="en-US" sz="2400" dirty="0"/>
          </a:p>
        </p:txBody>
      </p:sp>
    </p:spTree>
    <p:extLst>
      <p:ext uri="{BB962C8B-B14F-4D97-AF65-F5344CB8AC3E}">
        <p14:creationId xmlns:p14="http://schemas.microsoft.com/office/powerpoint/2010/main" val="8475212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of Topics</a:t>
            </a:r>
            <a:endParaRPr lang="en-US" dirty="0"/>
          </a:p>
        </p:txBody>
      </p:sp>
      <p:sp>
        <p:nvSpPr>
          <p:cNvPr id="5" name="Content Placeholder 4"/>
          <p:cNvSpPr>
            <a:spLocks noGrp="1"/>
          </p:cNvSpPr>
          <p:nvPr>
            <p:ph sz="half" idx="1"/>
          </p:nvPr>
        </p:nvSpPr>
        <p:spPr/>
        <p:txBody>
          <a:bodyPr>
            <a:normAutofit/>
          </a:bodyPr>
          <a:lstStyle/>
          <a:p>
            <a:r>
              <a:rPr lang="en-US" sz="2400" dirty="0" smtClean="0"/>
              <a:t>Hardware</a:t>
            </a:r>
          </a:p>
          <a:p>
            <a:r>
              <a:rPr lang="en-US" sz="2400" dirty="0" smtClean="0"/>
              <a:t>Keyboard</a:t>
            </a:r>
          </a:p>
          <a:p>
            <a:r>
              <a:rPr lang="en-US" sz="2400" dirty="0" smtClean="0"/>
              <a:t>Software / OS</a:t>
            </a:r>
          </a:p>
          <a:p>
            <a:r>
              <a:rPr lang="en-US" sz="2400" dirty="0" smtClean="0"/>
              <a:t>Internet</a:t>
            </a:r>
          </a:p>
          <a:p>
            <a:r>
              <a:rPr lang="en-US" sz="2400" dirty="0" smtClean="0"/>
              <a:t>Email &amp; etiquette</a:t>
            </a:r>
          </a:p>
          <a:p>
            <a:r>
              <a:rPr lang="en-US" sz="2400" dirty="0" smtClean="0"/>
              <a:t>Word</a:t>
            </a:r>
          </a:p>
          <a:p>
            <a:r>
              <a:rPr lang="en-US" sz="2400" dirty="0" smtClean="0"/>
              <a:t>PPT</a:t>
            </a:r>
          </a:p>
          <a:p>
            <a:r>
              <a:rPr lang="en-US" sz="2400" dirty="0" smtClean="0"/>
              <a:t>Excel</a:t>
            </a:r>
          </a:p>
          <a:p>
            <a:endParaRPr lang="en-US" sz="2400" dirty="0"/>
          </a:p>
        </p:txBody>
      </p:sp>
      <p:sp>
        <p:nvSpPr>
          <p:cNvPr id="6" name="Content Placeholder 5"/>
          <p:cNvSpPr>
            <a:spLocks noGrp="1"/>
          </p:cNvSpPr>
          <p:nvPr>
            <p:ph sz="half" idx="2"/>
          </p:nvPr>
        </p:nvSpPr>
        <p:spPr>
          <a:xfrm>
            <a:off x="4648200" y="1600200"/>
            <a:ext cx="4495800" cy="4525963"/>
          </a:xfrm>
        </p:spPr>
        <p:txBody>
          <a:bodyPr>
            <a:normAutofit/>
          </a:bodyPr>
          <a:lstStyle/>
          <a:p>
            <a:r>
              <a:rPr lang="en-US" sz="2400" dirty="0" smtClean="0"/>
              <a:t>Job searching</a:t>
            </a:r>
          </a:p>
          <a:p>
            <a:r>
              <a:rPr lang="en-US" sz="2400" dirty="0" smtClean="0"/>
              <a:t>Digital language</a:t>
            </a:r>
          </a:p>
          <a:p>
            <a:r>
              <a:rPr lang="en-US" sz="2400" dirty="0" smtClean="0"/>
              <a:t>Connecting to the Internet</a:t>
            </a:r>
          </a:p>
          <a:p>
            <a:r>
              <a:rPr lang="en-US" sz="2400" dirty="0" smtClean="0"/>
              <a:t>Computer safety</a:t>
            </a:r>
          </a:p>
          <a:p>
            <a:r>
              <a:rPr lang="en-US" sz="2400" dirty="0" smtClean="0"/>
              <a:t>Computer privacy</a:t>
            </a:r>
          </a:p>
          <a:p>
            <a:r>
              <a:rPr lang="en-US" sz="2400" dirty="0" smtClean="0"/>
              <a:t>Social media </a:t>
            </a:r>
          </a:p>
          <a:p>
            <a:r>
              <a:rPr lang="en-US" sz="2400" dirty="0" smtClean="0"/>
              <a:t>VOIP</a:t>
            </a:r>
          </a:p>
          <a:p>
            <a:r>
              <a:rPr lang="en-US" sz="2400" dirty="0" smtClean="0"/>
              <a:t>Creating a website</a:t>
            </a:r>
          </a:p>
          <a:p>
            <a:endParaRPr lang="en-US" sz="2400" dirty="0"/>
          </a:p>
        </p:txBody>
      </p:sp>
    </p:spTree>
    <p:extLst>
      <p:ext uri="{BB962C8B-B14F-4D97-AF65-F5344CB8AC3E}">
        <p14:creationId xmlns:p14="http://schemas.microsoft.com/office/powerpoint/2010/main" val="33905322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Books?</a:t>
            </a:r>
            <a:endParaRPr lang="en-US" dirty="0"/>
          </a:p>
        </p:txBody>
      </p:sp>
      <p:sp>
        <p:nvSpPr>
          <p:cNvPr id="4" name="Text Placeholder 3"/>
          <p:cNvSpPr>
            <a:spLocks noGrp="1"/>
          </p:cNvSpPr>
          <p:nvPr>
            <p:ph type="body" idx="1"/>
          </p:nvPr>
        </p:nvSpPr>
        <p:spPr>
          <a:xfrm>
            <a:off x="1752599" y="1358684"/>
            <a:ext cx="3185369" cy="422275"/>
          </a:xfrm>
        </p:spPr>
        <p:txBody>
          <a:bodyPr/>
          <a:lstStyle/>
          <a:p>
            <a:r>
              <a:rPr lang="en-US" sz="2000" dirty="0" smtClean="0"/>
              <a:t>Problem	</a:t>
            </a:r>
            <a:endParaRPr lang="en-US" sz="2000" dirty="0"/>
          </a:p>
        </p:txBody>
      </p:sp>
      <p:sp>
        <p:nvSpPr>
          <p:cNvPr id="3" name="Content Placeholder 2"/>
          <p:cNvSpPr>
            <a:spLocks noGrp="1"/>
          </p:cNvSpPr>
          <p:nvPr>
            <p:ph sz="half" idx="2"/>
          </p:nvPr>
        </p:nvSpPr>
        <p:spPr>
          <a:xfrm>
            <a:off x="1752599" y="1905000"/>
            <a:ext cx="3657601" cy="3827248"/>
          </a:xfrm>
        </p:spPr>
        <p:txBody>
          <a:bodyPr/>
          <a:lstStyle/>
          <a:p>
            <a:pPr>
              <a:spcBef>
                <a:spcPts val="1080"/>
              </a:spcBef>
            </a:pPr>
            <a:r>
              <a:rPr lang="en-US" sz="2000" dirty="0" smtClean="0"/>
              <a:t>Computer literacy books (Internet &amp; Computing Core - IC</a:t>
            </a:r>
            <a:r>
              <a:rPr lang="en-US" sz="2000" baseline="30000" dirty="0" smtClean="0"/>
              <a:t>3</a:t>
            </a:r>
            <a:r>
              <a:rPr lang="en-US" sz="2000" dirty="0" smtClean="0"/>
              <a:t>)</a:t>
            </a:r>
          </a:p>
          <a:p>
            <a:pPr>
              <a:spcBef>
                <a:spcPts val="1080"/>
              </a:spcBef>
            </a:pPr>
            <a:r>
              <a:rPr lang="en-US" sz="2000" dirty="0" smtClean="0"/>
              <a:t>ESL computer literacy books</a:t>
            </a:r>
          </a:p>
          <a:p>
            <a:pPr>
              <a:spcBef>
                <a:spcPts val="1080"/>
              </a:spcBef>
            </a:pPr>
            <a:r>
              <a:rPr lang="en-US" sz="2000" dirty="0" smtClean="0"/>
              <a:t>None that meet the language needs of CR students AND to cover a semester’s range of objectives</a:t>
            </a:r>
            <a:endParaRPr lang="en-US" sz="2000" dirty="0"/>
          </a:p>
        </p:txBody>
      </p:sp>
      <p:sp>
        <p:nvSpPr>
          <p:cNvPr id="5" name="Text Placeholder 4"/>
          <p:cNvSpPr>
            <a:spLocks noGrp="1"/>
          </p:cNvSpPr>
          <p:nvPr>
            <p:ph type="body" sz="quarter" idx="3"/>
          </p:nvPr>
        </p:nvSpPr>
        <p:spPr>
          <a:xfrm>
            <a:off x="5410200" y="1358684"/>
            <a:ext cx="3186621" cy="422275"/>
          </a:xfrm>
        </p:spPr>
        <p:txBody>
          <a:bodyPr/>
          <a:lstStyle/>
          <a:p>
            <a:r>
              <a:rPr lang="en-US" sz="2000" dirty="0" smtClean="0"/>
              <a:t>Solution</a:t>
            </a:r>
            <a:endParaRPr lang="en-US" sz="2000" dirty="0"/>
          </a:p>
        </p:txBody>
      </p:sp>
      <p:sp>
        <p:nvSpPr>
          <p:cNvPr id="6" name="Content Placeholder 5"/>
          <p:cNvSpPr>
            <a:spLocks noGrp="1"/>
          </p:cNvSpPr>
          <p:nvPr>
            <p:ph sz="quarter" idx="4"/>
          </p:nvPr>
        </p:nvSpPr>
        <p:spPr>
          <a:xfrm>
            <a:off x="5410200" y="1905000"/>
            <a:ext cx="3581400" cy="3827248"/>
          </a:xfrm>
        </p:spPr>
        <p:txBody>
          <a:bodyPr>
            <a:normAutofit lnSpcReduction="10000"/>
          </a:bodyPr>
          <a:lstStyle/>
          <a:p>
            <a:pPr>
              <a:spcBef>
                <a:spcPts val="1080"/>
              </a:spcBef>
            </a:pPr>
            <a:r>
              <a:rPr lang="en-US" sz="2000" dirty="0" smtClean="0"/>
              <a:t>Created sheltered materials adapted from </a:t>
            </a:r>
          </a:p>
          <a:p>
            <a:pPr lvl="1">
              <a:spcBef>
                <a:spcPts val="1080"/>
              </a:spcBef>
            </a:pPr>
            <a:r>
              <a:rPr lang="en-US" sz="1800" dirty="0" smtClean="0"/>
              <a:t>MS Digital Literacy Curriculum</a:t>
            </a:r>
          </a:p>
          <a:p>
            <a:pPr lvl="1">
              <a:spcBef>
                <a:spcPts val="1080"/>
              </a:spcBef>
            </a:pPr>
            <a:r>
              <a:rPr lang="en-US" sz="1800" dirty="0" smtClean="0"/>
              <a:t>Consumer Action Publications</a:t>
            </a:r>
          </a:p>
          <a:p>
            <a:pPr lvl="1">
              <a:spcBef>
                <a:spcPts val="1080"/>
              </a:spcBef>
            </a:pPr>
            <a:r>
              <a:rPr lang="en-US" sz="1800" dirty="0" smtClean="0"/>
              <a:t>Pearson Learning Microsoft Office publications (2007 &amp; 2010)</a:t>
            </a:r>
          </a:p>
          <a:p>
            <a:pPr lvl="1">
              <a:spcBef>
                <a:spcPts val="1080"/>
              </a:spcBef>
            </a:pPr>
            <a:r>
              <a:rPr lang="en-US" sz="1800" dirty="0" smtClean="0"/>
              <a:t>Variety of web resources</a:t>
            </a:r>
            <a:endParaRPr lang="en-US" sz="1800" dirty="0"/>
          </a:p>
        </p:txBody>
      </p:sp>
    </p:spTree>
    <p:extLst>
      <p:ext uri="{BB962C8B-B14F-4D97-AF65-F5344CB8AC3E}">
        <p14:creationId xmlns:p14="http://schemas.microsoft.com/office/powerpoint/2010/main" val="981806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Features</a:t>
            </a:r>
            <a:endParaRPr lang="en-US" dirty="0"/>
          </a:p>
        </p:txBody>
      </p:sp>
      <p:sp>
        <p:nvSpPr>
          <p:cNvPr id="3" name="Content Placeholder 2"/>
          <p:cNvSpPr>
            <a:spLocks noGrp="1"/>
          </p:cNvSpPr>
          <p:nvPr>
            <p:ph idx="1"/>
          </p:nvPr>
        </p:nvSpPr>
        <p:spPr/>
        <p:txBody>
          <a:bodyPr>
            <a:normAutofit/>
          </a:bodyPr>
          <a:lstStyle/>
          <a:p>
            <a:r>
              <a:rPr lang="en-US" sz="2400" dirty="0" smtClean="0"/>
              <a:t>Content &amp; language objectives</a:t>
            </a:r>
          </a:p>
          <a:p>
            <a:r>
              <a:rPr lang="en-US" sz="2400" dirty="0" smtClean="0"/>
              <a:t>Comprehensible texts</a:t>
            </a:r>
          </a:p>
          <a:p>
            <a:r>
              <a:rPr lang="en-US" sz="2400" dirty="0" smtClean="0"/>
              <a:t>Vocabulary development</a:t>
            </a:r>
          </a:p>
          <a:p>
            <a:r>
              <a:rPr lang="en-US" sz="2400" dirty="0" smtClean="0"/>
              <a:t>Background, prior knowledge and experience</a:t>
            </a:r>
          </a:p>
          <a:p>
            <a:r>
              <a:rPr lang="en-US" sz="2400" dirty="0" smtClean="0"/>
              <a:t>Authentic outcomes</a:t>
            </a:r>
          </a:p>
          <a:p>
            <a:pPr marL="0" indent="0">
              <a:buNone/>
            </a:pPr>
            <a:endParaRPr lang="en-US" sz="2400" dirty="0"/>
          </a:p>
        </p:txBody>
      </p:sp>
      <p:graphicFrame>
        <p:nvGraphicFramePr>
          <p:cNvPr id="5" name="Diagram 4"/>
          <p:cNvGraphicFramePr/>
          <p:nvPr>
            <p:extLst>
              <p:ext uri="{D42A27DB-BD31-4B8C-83A1-F6EECF244321}">
                <p14:modId xmlns:p14="http://schemas.microsoft.com/office/powerpoint/2010/main" val="1188098339"/>
              </p:ext>
            </p:extLst>
          </p:nvPr>
        </p:nvGraphicFramePr>
        <p:xfrm>
          <a:off x="1600200" y="6500475"/>
          <a:ext cx="7600173" cy="28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3117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Content &amp; Language Objectives</a:t>
            </a:r>
            <a:endParaRPr lang="en-US" dirty="0"/>
          </a:p>
        </p:txBody>
      </p:sp>
      <p:sp>
        <p:nvSpPr>
          <p:cNvPr id="6" name="Content Placeholder 5"/>
          <p:cNvSpPr>
            <a:spLocks noGrp="1"/>
          </p:cNvSpPr>
          <p:nvPr>
            <p:ph sz="half" idx="1"/>
          </p:nvPr>
        </p:nvSpPr>
        <p:spPr>
          <a:xfrm>
            <a:off x="1676400" y="1524000"/>
            <a:ext cx="3429000" cy="4525963"/>
          </a:xfrm>
        </p:spPr>
        <p:txBody>
          <a:bodyPr/>
          <a:lstStyle/>
          <a:p>
            <a:r>
              <a:rPr lang="en-US" sz="2000" dirty="0" smtClean="0"/>
              <a:t>On board:</a:t>
            </a:r>
          </a:p>
          <a:p>
            <a:pPr lvl="1">
              <a:spcBef>
                <a:spcPts val="1632"/>
              </a:spcBef>
            </a:pPr>
            <a:r>
              <a:rPr lang="en-US" sz="1800" dirty="0" smtClean="0">
                <a:solidFill>
                  <a:srgbClr val="FF0000"/>
                </a:solidFill>
              </a:rPr>
              <a:t>Discuss</a:t>
            </a:r>
            <a:r>
              <a:rPr lang="en-US" sz="1800" dirty="0" smtClean="0"/>
              <a:t> similarities between Word and PPT </a:t>
            </a:r>
          </a:p>
          <a:p>
            <a:pPr lvl="1">
              <a:spcBef>
                <a:spcPts val="1632"/>
              </a:spcBef>
            </a:pPr>
            <a:r>
              <a:rPr lang="en-US" sz="1800" dirty="0" smtClean="0">
                <a:solidFill>
                  <a:srgbClr val="FF0000"/>
                </a:solidFill>
              </a:rPr>
              <a:t>Read</a:t>
            </a:r>
            <a:r>
              <a:rPr lang="en-US" sz="1800" dirty="0" smtClean="0"/>
              <a:t> about features of PPT</a:t>
            </a:r>
          </a:p>
          <a:p>
            <a:pPr lvl="1">
              <a:spcBef>
                <a:spcPts val="1632"/>
              </a:spcBef>
            </a:pPr>
            <a:r>
              <a:rPr lang="en-US" sz="1800" dirty="0" smtClean="0">
                <a:solidFill>
                  <a:srgbClr val="FF0000"/>
                </a:solidFill>
              </a:rPr>
              <a:t>Write </a:t>
            </a:r>
            <a:r>
              <a:rPr lang="en-US" sz="1800" dirty="0" smtClean="0"/>
              <a:t>about yourself by </a:t>
            </a:r>
            <a:r>
              <a:rPr lang="en-US" sz="1800" dirty="0" smtClean="0">
                <a:solidFill>
                  <a:srgbClr val="000090"/>
                </a:solidFill>
              </a:rPr>
              <a:t>creating </a:t>
            </a:r>
            <a:r>
              <a:rPr lang="en-US" sz="1800" dirty="0" smtClean="0"/>
              <a:t>a PPT presentation using the features we learn</a:t>
            </a:r>
          </a:p>
          <a:p>
            <a:pPr lvl="1"/>
            <a:endParaRPr lang="en-US" sz="1800" dirty="0" smtClean="0"/>
          </a:p>
          <a:p>
            <a:pPr marL="0" indent="0">
              <a:buNone/>
            </a:pPr>
            <a:endParaRPr lang="en-US" sz="2000" dirty="0"/>
          </a:p>
        </p:txBody>
      </p:sp>
      <p:pic>
        <p:nvPicPr>
          <p:cNvPr id="5" name="Content Placeholder 4" descr="Screen Shot 2012-11-06 at 8.59.54 PM.png"/>
          <p:cNvPicPr>
            <a:picLocks noGrp="1" noChangeAspect="1"/>
          </p:cNvPicPr>
          <p:nvPr>
            <p:ph sz="half" idx="2"/>
          </p:nvPr>
        </p:nvPicPr>
        <p:blipFill>
          <a:blip r:embed="rId2">
            <a:extLst>
              <a:ext uri="{28A0092B-C50C-407E-A947-70E740481C1C}">
                <a14:useLocalDpi xmlns:a14="http://schemas.microsoft.com/office/drawing/2010/main" val="0"/>
              </a:ext>
            </a:extLst>
          </a:blip>
          <a:srcRect l="-3015" r="-3015"/>
          <a:stretch>
            <a:fillRect/>
          </a:stretch>
        </p:blipFill>
        <p:spPr/>
      </p:pic>
      <p:graphicFrame>
        <p:nvGraphicFramePr>
          <p:cNvPr id="13" name="Diagram 12"/>
          <p:cNvGraphicFramePr/>
          <p:nvPr>
            <p:extLst>
              <p:ext uri="{D42A27DB-BD31-4B8C-83A1-F6EECF244321}">
                <p14:modId xmlns:p14="http://schemas.microsoft.com/office/powerpoint/2010/main" val="145037662"/>
              </p:ext>
            </p:extLst>
          </p:nvPr>
        </p:nvGraphicFramePr>
        <p:xfrm>
          <a:off x="1600200" y="6500475"/>
          <a:ext cx="7380045" cy="28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Screen Shot 2012-11-06 at 9.02.47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7800" y="1524000"/>
            <a:ext cx="3655055" cy="4724400"/>
          </a:xfrm>
          <a:prstGeom prst="rect">
            <a:avLst/>
          </a:prstGeom>
        </p:spPr>
      </p:pic>
      <p:sp>
        <p:nvSpPr>
          <p:cNvPr id="7" name="Content Placeholder 5"/>
          <p:cNvSpPr txBox="1">
            <a:spLocks/>
          </p:cNvSpPr>
          <p:nvPr/>
        </p:nvSpPr>
        <p:spPr bwMode="auto">
          <a:xfrm>
            <a:off x="1676400" y="1524000"/>
            <a:ext cx="342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000" dirty="0" smtClean="0"/>
              <a:t>On board:</a:t>
            </a:r>
          </a:p>
          <a:p>
            <a:pPr lvl="1">
              <a:spcBef>
                <a:spcPts val="1632"/>
              </a:spcBef>
            </a:pPr>
            <a:r>
              <a:rPr lang="en-US" sz="1800" dirty="0" smtClean="0">
                <a:solidFill>
                  <a:srgbClr val="FF0000"/>
                </a:solidFill>
              </a:rPr>
              <a:t>Read </a:t>
            </a:r>
            <a:r>
              <a:rPr lang="en-US" sz="1800" dirty="0" smtClean="0"/>
              <a:t>about Computer Network concepts</a:t>
            </a:r>
          </a:p>
          <a:p>
            <a:pPr lvl="1">
              <a:spcBef>
                <a:spcPts val="1632"/>
              </a:spcBef>
            </a:pPr>
            <a:r>
              <a:rPr lang="en-US" sz="1800" dirty="0" smtClean="0">
                <a:solidFill>
                  <a:srgbClr val="FF0000"/>
                </a:solidFill>
              </a:rPr>
              <a:t>Discuss</a:t>
            </a:r>
            <a:r>
              <a:rPr lang="en-US" sz="1800" dirty="0" smtClean="0"/>
              <a:t> what we read using new vocabulary.</a:t>
            </a:r>
          </a:p>
          <a:p>
            <a:pPr lvl="1">
              <a:spcBef>
                <a:spcPts val="1632"/>
              </a:spcBef>
            </a:pPr>
            <a:r>
              <a:rPr lang="en-US" sz="1800" dirty="0" smtClean="0"/>
              <a:t>Draw and </a:t>
            </a:r>
            <a:r>
              <a:rPr lang="en-US" sz="1800" dirty="0" smtClean="0">
                <a:solidFill>
                  <a:srgbClr val="FF0000"/>
                </a:solidFill>
              </a:rPr>
              <a:t>Describe </a:t>
            </a:r>
            <a:r>
              <a:rPr lang="en-US" sz="1800" dirty="0" smtClean="0"/>
              <a:t>the CR school network </a:t>
            </a:r>
          </a:p>
          <a:p>
            <a:pPr lvl="1">
              <a:spcBef>
                <a:spcPts val="1632"/>
              </a:spcBef>
            </a:pPr>
            <a:r>
              <a:rPr lang="en-US" sz="1800" dirty="0" smtClean="0">
                <a:solidFill>
                  <a:srgbClr val="000090"/>
                </a:solidFill>
              </a:rPr>
              <a:t>Navigate</a:t>
            </a:r>
            <a:r>
              <a:rPr lang="en-US" sz="1800" dirty="0" smtClean="0">
                <a:solidFill>
                  <a:srgbClr val="FF0000"/>
                </a:solidFill>
              </a:rPr>
              <a:t> </a:t>
            </a:r>
            <a:r>
              <a:rPr lang="en-US" sz="1800" dirty="0" smtClean="0">
                <a:solidFill>
                  <a:srgbClr val="000000"/>
                </a:solidFill>
              </a:rPr>
              <a:t>the Internet to comparison shop for ISPs; </a:t>
            </a:r>
            <a:r>
              <a:rPr lang="en-US" sz="1800" dirty="0" smtClean="0">
                <a:solidFill>
                  <a:srgbClr val="FF0000"/>
                </a:solidFill>
              </a:rPr>
              <a:t>document</a:t>
            </a:r>
            <a:r>
              <a:rPr lang="en-US" sz="1800" dirty="0" smtClean="0">
                <a:solidFill>
                  <a:srgbClr val="000000"/>
                </a:solidFill>
              </a:rPr>
              <a:t> comparison prices</a:t>
            </a:r>
          </a:p>
          <a:p>
            <a:pPr lvl="1"/>
            <a:endParaRPr lang="en-US" sz="1800" dirty="0" smtClean="0"/>
          </a:p>
          <a:p>
            <a:pPr marL="0" indent="0">
              <a:buFont typeface="Arial" charset="0"/>
              <a:buNone/>
            </a:pPr>
            <a:endParaRPr lang="en-US" sz="2000" dirty="0"/>
          </a:p>
        </p:txBody>
      </p:sp>
    </p:spTree>
    <p:extLst>
      <p:ext uri="{BB962C8B-B14F-4D97-AF65-F5344CB8AC3E}">
        <p14:creationId xmlns:p14="http://schemas.microsoft.com/office/powerpoint/2010/main" val="1256268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Comprehensible Texts</a:t>
            </a:r>
            <a:endParaRPr lang="en-US" dirty="0"/>
          </a:p>
        </p:txBody>
      </p:sp>
      <p:sp>
        <p:nvSpPr>
          <p:cNvPr id="3" name="Content Placeholder 2"/>
          <p:cNvSpPr>
            <a:spLocks noGrp="1"/>
          </p:cNvSpPr>
          <p:nvPr>
            <p:ph sz="half" idx="1"/>
          </p:nvPr>
        </p:nvSpPr>
        <p:spPr/>
        <p:txBody>
          <a:bodyPr/>
          <a:lstStyle/>
          <a:p>
            <a:r>
              <a:rPr lang="en-US" sz="2400" dirty="0" smtClean="0"/>
              <a:t>Readability</a:t>
            </a:r>
          </a:p>
          <a:p>
            <a:pPr lvl="1"/>
            <a:r>
              <a:rPr lang="en-US" sz="2000" dirty="0" smtClean="0"/>
              <a:t>Shortened sentences</a:t>
            </a:r>
          </a:p>
          <a:p>
            <a:pPr lvl="1"/>
            <a:r>
              <a:rPr lang="en-US" sz="2000" dirty="0" smtClean="0"/>
              <a:t>Simplified vocabulary</a:t>
            </a:r>
          </a:p>
          <a:p>
            <a:pPr lvl="1"/>
            <a:r>
              <a:rPr lang="en-US" sz="2000" dirty="0"/>
              <a:t>E</a:t>
            </a:r>
            <a:r>
              <a:rPr lang="en-US" sz="2000" dirty="0" smtClean="0"/>
              <a:t>laboration</a:t>
            </a:r>
          </a:p>
          <a:p>
            <a:r>
              <a:rPr lang="en-US" sz="2400" dirty="0" smtClean="0"/>
              <a:t>Previewing vocabulary</a:t>
            </a:r>
          </a:p>
          <a:p>
            <a:r>
              <a:rPr lang="en-US" sz="2400" dirty="0" smtClean="0"/>
              <a:t>Visual support</a:t>
            </a:r>
          </a:p>
          <a:p>
            <a:endParaRPr lang="en-US" sz="2400" dirty="0"/>
          </a:p>
          <a:p>
            <a:pPr marL="0" indent="0">
              <a:buNone/>
            </a:pPr>
            <a:endParaRPr lang="en-US" sz="2400" dirty="0" smtClean="0"/>
          </a:p>
        </p:txBody>
      </p:sp>
      <p:graphicFrame>
        <p:nvGraphicFramePr>
          <p:cNvPr id="6" name="Diagram 5"/>
          <p:cNvGraphicFramePr/>
          <p:nvPr>
            <p:extLst>
              <p:ext uri="{D42A27DB-BD31-4B8C-83A1-F6EECF244321}">
                <p14:modId xmlns:p14="http://schemas.microsoft.com/office/powerpoint/2010/main" val="1165206308"/>
              </p:ext>
            </p:extLst>
          </p:nvPr>
        </p:nvGraphicFramePr>
        <p:xfrm>
          <a:off x="1600200" y="6500475"/>
          <a:ext cx="7380045" cy="28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7" descr="Screen Shot 2012-10-18 at 11.18.54 PM.png"/>
          <p:cNvPicPr>
            <a:picLocks noGrp="1" noChangeAspect="1"/>
          </p:cNvPicPr>
          <p:nvPr>
            <p:ph sz="half" idx="2"/>
          </p:nvPr>
        </p:nvPicPr>
        <p:blipFill>
          <a:blip r:embed="rId7">
            <a:extLst>
              <a:ext uri="{28A0092B-C50C-407E-A947-70E740481C1C}">
                <a14:useLocalDpi xmlns:a14="http://schemas.microsoft.com/office/drawing/2010/main" val="0"/>
              </a:ext>
            </a:extLst>
          </a:blip>
          <a:srcRect l="-7323" r="-7323"/>
          <a:stretch>
            <a:fillRect/>
          </a:stretch>
        </p:blipFill>
        <p:spPr>
          <a:xfrm>
            <a:off x="4876800" y="1600200"/>
            <a:ext cx="4038600" cy="4525963"/>
          </a:xfrm>
        </p:spPr>
      </p:pic>
    </p:spTree>
    <p:extLst>
      <p:ext uri="{BB962C8B-B14F-4D97-AF65-F5344CB8AC3E}">
        <p14:creationId xmlns:p14="http://schemas.microsoft.com/office/powerpoint/2010/main" val="10770765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Development</a:t>
            </a:r>
            <a:endParaRPr lang="en-US" dirty="0"/>
          </a:p>
        </p:txBody>
      </p:sp>
      <p:sp>
        <p:nvSpPr>
          <p:cNvPr id="3" name="Content Placeholder 2"/>
          <p:cNvSpPr>
            <a:spLocks noGrp="1"/>
          </p:cNvSpPr>
          <p:nvPr>
            <p:ph sz="half" idx="1"/>
          </p:nvPr>
        </p:nvSpPr>
        <p:spPr/>
        <p:txBody>
          <a:bodyPr/>
          <a:lstStyle/>
          <a:p>
            <a:r>
              <a:rPr lang="en-US" sz="2400" dirty="0" smtClean="0"/>
              <a:t>Preview</a:t>
            </a:r>
          </a:p>
          <a:p>
            <a:r>
              <a:rPr lang="en-US" sz="2400" dirty="0" smtClean="0"/>
              <a:t>Visual support</a:t>
            </a:r>
          </a:p>
          <a:p>
            <a:r>
              <a:rPr lang="en-US" sz="2400" dirty="0" smtClean="0"/>
              <a:t>Review</a:t>
            </a:r>
          </a:p>
          <a:p>
            <a:endParaRPr lang="en-US" sz="2400" dirty="0"/>
          </a:p>
          <a:p>
            <a:pPr marL="0" indent="0">
              <a:buNone/>
            </a:pPr>
            <a:endParaRPr lang="en-US" dirty="0"/>
          </a:p>
        </p:txBody>
      </p:sp>
      <p:graphicFrame>
        <p:nvGraphicFramePr>
          <p:cNvPr id="8" name="Diagram 7"/>
          <p:cNvGraphicFramePr/>
          <p:nvPr>
            <p:extLst>
              <p:ext uri="{D42A27DB-BD31-4B8C-83A1-F6EECF244321}">
                <p14:modId xmlns:p14="http://schemas.microsoft.com/office/powerpoint/2010/main" val="2447670379"/>
              </p:ext>
            </p:extLst>
          </p:nvPr>
        </p:nvGraphicFramePr>
        <p:xfrm>
          <a:off x="1600200" y="6500475"/>
          <a:ext cx="7380045" cy="28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Content Placeholder 4" descr="Screen Shot 2012-11-01 at 9.48.37 PM.png"/>
          <p:cNvPicPr>
            <a:picLocks noGrp="1" noChangeAspect="1"/>
          </p:cNvPicPr>
          <p:nvPr>
            <p:ph sz="half" idx="2"/>
          </p:nvPr>
        </p:nvPicPr>
        <p:blipFill>
          <a:blip r:embed="rId7">
            <a:extLst>
              <a:ext uri="{28A0092B-C50C-407E-A947-70E740481C1C}">
                <a14:useLocalDpi xmlns:a14="http://schemas.microsoft.com/office/drawing/2010/main" val="0"/>
              </a:ext>
            </a:extLst>
          </a:blip>
          <a:srcRect l="-7511" r="-7511"/>
          <a:stretch>
            <a:fillRect/>
          </a:stretch>
        </p:blipFill>
        <p:spPr>
          <a:xfrm>
            <a:off x="4724400" y="1524000"/>
            <a:ext cx="4270620" cy="4785982"/>
          </a:xfrm>
        </p:spPr>
      </p:pic>
      <p:pic>
        <p:nvPicPr>
          <p:cNvPr id="10" name="Picture 9" descr="Screen Shot 2012-11-01 at 9.50.41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3000" y="1524000"/>
            <a:ext cx="3753853" cy="4843385"/>
          </a:xfrm>
          <a:prstGeom prst="rect">
            <a:avLst/>
          </a:prstGeom>
        </p:spPr>
      </p:pic>
      <p:pic>
        <p:nvPicPr>
          <p:cNvPr id="12" name="Picture 11"/>
          <p:cNvPicPr/>
          <p:nvPr/>
        </p:nvPicPr>
        <p:blipFill>
          <a:blip r:embed="rId9">
            <a:extLst>
              <a:ext uri="{28A0092B-C50C-407E-A947-70E740481C1C}">
                <a14:useLocalDpi xmlns:a14="http://schemas.microsoft.com/office/drawing/2010/main" val="0"/>
              </a:ext>
            </a:extLst>
          </a:blip>
          <a:stretch>
            <a:fillRect/>
          </a:stretch>
        </p:blipFill>
        <p:spPr>
          <a:xfrm>
            <a:off x="4953000" y="1524000"/>
            <a:ext cx="3749041" cy="4785982"/>
          </a:xfrm>
          <a:prstGeom prst="rect">
            <a:avLst/>
          </a:prstGeom>
        </p:spPr>
      </p:pic>
      <p:pic>
        <p:nvPicPr>
          <p:cNvPr id="4" name="Picture 3" descr="DSC01628.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5400" y="3276600"/>
            <a:ext cx="3516037" cy="2637028"/>
          </a:xfrm>
          <a:prstGeom prst="rect">
            <a:avLst/>
          </a:prstGeom>
        </p:spPr>
      </p:pic>
    </p:spTree>
    <p:extLst>
      <p:ext uri="{BB962C8B-B14F-4D97-AF65-F5344CB8AC3E}">
        <p14:creationId xmlns:p14="http://schemas.microsoft.com/office/powerpoint/2010/main" val="4191635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Background</a:t>
            </a:r>
            <a:endParaRPr lang="en-US" dirty="0"/>
          </a:p>
        </p:txBody>
      </p:sp>
      <p:sp>
        <p:nvSpPr>
          <p:cNvPr id="10" name="Content Placeholder 2"/>
          <p:cNvSpPr txBox="1">
            <a:spLocks/>
          </p:cNvSpPr>
          <p:nvPr/>
        </p:nvSpPr>
        <p:spPr>
          <a:xfrm>
            <a:off x="5562600" y="1600200"/>
            <a:ext cx="35052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400" dirty="0" smtClean="0"/>
              <a:t>What do the students already know?</a:t>
            </a:r>
          </a:p>
          <a:p>
            <a:pPr lvl="1"/>
            <a:r>
              <a:rPr lang="en-US" sz="2000" dirty="0" smtClean="0"/>
              <a:t>Exposure to vocabulary</a:t>
            </a:r>
          </a:p>
          <a:p>
            <a:pPr lvl="1"/>
            <a:r>
              <a:rPr lang="en-US" sz="2000" dirty="0" smtClean="0"/>
              <a:t>Prior experience </a:t>
            </a:r>
          </a:p>
          <a:p>
            <a:pPr lvl="1"/>
            <a:r>
              <a:rPr lang="en-US" sz="2000" dirty="0" smtClean="0"/>
              <a:t>Observations</a:t>
            </a:r>
          </a:p>
          <a:p>
            <a:endParaRPr lang="en-US" sz="2400" dirty="0" smtClean="0"/>
          </a:p>
        </p:txBody>
      </p:sp>
      <p:graphicFrame>
        <p:nvGraphicFramePr>
          <p:cNvPr id="11" name="Diagram 10"/>
          <p:cNvGraphicFramePr/>
          <p:nvPr>
            <p:extLst>
              <p:ext uri="{D42A27DB-BD31-4B8C-83A1-F6EECF244321}">
                <p14:modId xmlns:p14="http://schemas.microsoft.com/office/powerpoint/2010/main" val="3991793201"/>
              </p:ext>
            </p:extLst>
          </p:nvPr>
        </p:nvGraphicFramePr>
        <p:xfrm>
          <a:off x="1600200" y="6500475"/>
          <a:ext cx="7380045" cy="28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Content Placeholder 4" descr="Screen Shot 2012-11-01 at 9.56.29 PM.png"/>
          <p:cNvPicPr>
            <a:picLocks noGrp="1" noChangeAspect="1"/>
          </p:cNvPicPr>
          <p:nvPr>
            <p:ph sz="half" idx="1"/>
          </p:nvPr>
        </p:nvPicPr>
        <p:blipFill>
          <a:blip r:embed="rId7">
            <a:extLst>
              <a:ext uri="{28A0092B-C50C-407E-A947-70E740481C1C}">
                <a14:useLocalDpi xmlns:a14="http://schemas.microsoft.com/office/drawing/2010/main" val="0"/>
              </a:ext>
            </a:extLst>
          </a:blip>
          <a:srcRect l="-7652" r="-7652"/>
          <a:stretch>
            <a:fillRect/>
          </a:stretch>
        </p:blipFill>
        <p:spPr>
          <a:xfrm>
            <a:off x="1219200" y="1143000"/>
            <a:ext cx="4542044" cy="5090160"/>
          </a:xfrm>
        </p:spPr>
      </p:pic>
      <p:pic>
        <p:nvPicPr>
          <p:cNvPr id="13" name="Picture 12" descr="Screen Shot 2012-11-01 at 9.57.15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7800" y="1143000"/>
            <a:ext cx="3981462" cy="5130800"/>
          </a:xfrm>
          <a:prstGeom prst="rect">
            <a:avLst/>
          </a:prstGeom>
        </p:spPr>
      </p:pic>
      <p:pic>
        <p:nvPicPr>
          <p:cNvPr id="14" name="Picture 13" descr="Screen Shot 2012-11-01 at 9.58.04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7800" y="1219200"/>
            <a:ext cx="4009467" cy="5110480"/>
          </a:xfrm>
          <a:prstGeom prst="rect">
            <a:avLst/>
          </a:prstGeom>
        </p:spPr>
      </p:pic>
    </p:spTree>
    <p:extLst>
      <p:ext uri="{BB962C8B-B14F-4D97-AF65-F5344CB8AC3E}">
        <p14:creationId xmlns:p14="http://schemas.microsoft.com/office/powerpoint/2010/main" val="3571540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Authentic Outcomes - Internet</a:t>
            </a:r>
            <a:endParaRPr lang="en-US" dirty="0"/>
          </a:p>
        </p:txBody>
      </p:sp>
      <p:sp>
        <p:nvSpPr>
          <p:cNvPr id="3" name="Content Placeholder 2"/>
          <p:cNvSpPr>
            <a:spLocks noGrp="1"/>
          </p:cNvSpPr>
          <p:nvPr>
            <p:ph sz="half" idx="1"/>
          </p:nvPr>
        </p:nvSpPr>
        <p:spPr>
          <a:xfrm>
            <a:off x="1600200" y="1600200"/>
            <a:ext cx="3352800" cy="4525963"/>
          </a:xfrm>
        </p:spPr>
        <p:txBody>
          <a:bodyPr>
            <a:normAutofit fontScale="85000" lnSpcReduction="10000"/>
          </a:bodyPr>
          <a:lstStyle/>
          <a:p>
            <a:r>
              <a:rPr lang="en-US" sz="2400" dirty="0" smtClean="0"/>
              <a:t>Every day</a:t>
            </a:r>
          </a:p>
          <a:p>
            <a:pPr lvl="1"/>
            <a:r>
              <a:rPr lang="en-US" sz="2000" dirty="0" smtClean="0"/>
              <a:t>Class website</a:t>
            </a:r>
          </a:p>
          <a:p>
            <a:pPr lvl="1"/>
            <a:r>
              <a:rPr lang="en-US" sz="2000" dirty="0" smtClean="0"/>
              <a:t>Typing practice online</a:t>
            </a:r>
          </a:p>
          <a:p>
            <a:pPr lvl="1"/>
            <a:r>
              <a:rPr lang="en-US" sz="2000" dirty="0" smtClean="0"/>
              <a:t>Email tasks</a:t>
            </a:r>
          </a:p>
          <a:p>
            <a:pPr lvl="1"/>
            <a:r>
              <a:rPr lang="en-US" sz="2000" dirty="0" smtClean="0"/>
              <a:t>Other interesting sites</a:t>
            </a:r>
          </a:p>
          <a:p>
            <a:pPr marL="457200" lvl="1" indent="0">
              <a:buNone/>
            </a:pPr>
            <a:endParaRPr lang="en-US" sz="2000" dirty="0" smtClean="0"/>
          </a:p>
          <a:p>
            <a:r>
              <a:rPr lang="en-US" sz="2400" dirty="0" smtClean="0"/>
              <a:t>Other projects</a:t>
            </a:r>
          </a:p>
          <a:p>
            <a:pPr lvl="1"/>
            <a:r>
              <a:rPr lang="en-US" sz="2000" dirty="0" smtClean="0"/>
              <a:t>Comparison shopping</a:t>
            </a:r>
          </a:p>
          <a:p>
            <a:pPr lvl="1"/>
            <a:r>
              <a:rPr lang="en-US" sz="2000" dirty="0" smtClean="0"/>
              <a:t>Searching for flights</a:t>
            </a:r>
          </a:p>
          <a:p>
            <a:pPr lvl="1"/>
            <a:r>
              <a:rPr lang="en-US" sz="2000" dirty="0" smtClean="0"/>
              <a:t>Creating a website</a:t>
            </a:r>
          </a:p>
          <a:p>
            <a:pPr lvl="1"/>
            <a:r>
              <a:rPr lang="en-US" sz="2000" dirty="0" smtClean="0"/>
              <a:t>Using social media</a:t>
            </a:r>
          </a:p>
          <a:p>
            <a:pPr lvl="1"/>
            <a:r>
              <a:rPr lang="en-US" sz="2000" dirty="0" smtClean="0"/>
              <a:t>Comparing VOIP services</a:t>
            </a:r>
          </a:p>
          <a:p>
            <a:pPr lvl="1"/>
            <a:r>
              <a:rPr lang="en-US" sz="2000" dirty="0" smtClean="0"/>
              <a:t>Reading news</a:t>
            </a:r>
          </a:p>
          <a:p>
            <a:pPr lvl="1"/>
            <a:endParaRPr lang="en-US" dirty="0"/>
          </a:p>
        </p:txBody>
      </p:sp>
      <p:graphicFrame>
        <p:nvGraphicFramePr>
          <p:cNvPr id="10" name="Diagram 9"/>
          <p:cNvGraphicFramePr/>
          <p:nvPr>
            <p:extLst>
              <p:ext uri="{D42A27DB-BD31-4B8C-83A1-F6EECF244321}">
                <p14:modId xmlns:p14="http://schemas.microsoft.com/office/powerpoint/2010/main" val="2451895724"/>
              </p:ext>
            </p:extLst>
          </p:nvPr>
        </p:nvGraphicFramePr>
        <p:xfrm>
          <a:off x="1600200" y="6500475"/>
          <a:ext cx="7652188" cy="357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Content Placeholder 4" descr="Screen Shot 2012-11-04 at 2.18.16 PM.png"/>
          <p:cNvPicPr>
            <a:picLocks noGrp="1" noChangeAspect="1"/>
          </p:cNvPicPr>
          <p:nvPr>
            <p:ph sz="half" idx="2"/>
          </p:nvPr>
        </p:nvPicPr>
        <p:blipFill rotWithShape="1">
          <a:blip r:embed="rId8">
            <a:extLst>
              <a:ext uri="{28A0092B-C50C-407E-A947-70E740481C1C}">
                <a14:useLocalDpi xmlns:a14="http://schemas.microsoft.com/office/drawing/2010/main" val="0"/>
              </a:ext>
            </a:extLst>
          </a:blip>
          <a:srcRect t="-3580" b="-1600"/>
          <a:stretch/>
        </p:blipFill>
        <p:spPr>
          <a:xfrm>
            <a:off x="4953000" y="1371600"/>
            <a:ext cx="4762470" cy="2667000"/>
          </a:xfrm>
        </p:spPr>
      </p:pic>
      <p:pic>
        <p:nvPicPr>
          <p:cNvPr id="12" name="Picture 11" descr="Screen Shot 2012-11-04 at 8.28.49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4169" y="1524001"/>
            <a:ext cx="4445258" cy="2895600"/>
          </a:xfrm>
          <a:prstGeom prst="rect">
            <a:avLst/>
          </a:prstGeom>
        </p:spPr>
      </p:pic>
      <p:pic>
        <p:nvPicPr>
          <p:cNvPr id="13" name="Picture 12" descr="Screen Shot 2012-11-04 at 8.32.36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24125" y="1905000"/>
            <a:ext cx="4245322" cy="2286000"/>
          </a:xfrm>
          <a:prstGeom prst="rect">
            <a:avLst/>
          </a:prstGeom>
        </p:spPr>
      </p:pic>
      <p:pic>
        <p:nvPicPr>
          <p:cNvPr id="14" name="Picture 13" descr="Screen Shot 2012-11-04 at 8.25.39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59730" y="1447801"/>
            <a:ext cx="4355217" cy="2438400"/>
          </a:xfrm>
          <a:prstGeom prst="rect">
            <a:avLst/>
          </a:prstGeom>
        </p:spPr>
      </p:pic>
    </p:spTree>
    <p:extLst>
      <p:ext uri="{BB962C8B-B14F-4D97-AF65-F5344CB8AC3E}">
        <p14:creationId xmlns:p14="http://schemas.microsoft.com/office/powerpoint/2010/main" val="1009543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Literacy Discussion</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What is the nature of your computer literacy experience?</a:t>
            </a:r>
          </a:p>
          <a:p>
            <a:pPr marL="514350" indent="-514350">
              <a:buFont typeface="+mj-lt"/>
              <a:buAutoNum type="arabicPeriod"/>
            </a:pPr>
            <a:endParaRPr lang="en-US" sz="2800" dirty="0" smtClean="0"/>
          </a:p>
          <a:p>
            <a:pPr marL="514350" indent="-514350">
              <a:buFont typeface="+mj-lt"/>
              <a:buAutoNum type="arabicPeriod"/>
            </a:pPr>
            <a:r>
              <a:rPr lang="en-US" sz="2800" dirty="0" smtClean="0"/>
              <a:t>What </a:t>
            </a:r>
            <a:r>
              <a:rPr lang="en-US" sz="2800" dirty="0"/>
              <a:t>should students learn in a computer literacy class?</a:t>
            </a:r>
          </a:p>
          <a:p>
            <a:pPr marL="514350" indent="-514350">
              <a:buFont typeface="+mj-lt"/>
              <a:buAutoNum type="arabicPeriod"/>
            </a:pPr>
            <a:endParaRPr lang="en-US" sz="2800" dirty="0" smtClean="0"/>
          </a:p>
          <a:p>
            <a:pPr marL="514350" indent="-514350">
              <a:buFont typeface="+mj-lt"/>
              <a:buAutoNum type="arabicPeriod"/>
            </a:pPr>
            <a:r>
              <a:rPr lang="en-US" sz="2800" dirty="0" smtClean="0"/>
              <a:t>What </a:t>
            </a:r>
            <a:r>
              <a:rPr lang="en-US" sz="2800" dirty="0"/>
              <a:t>computer skills do students need for college?  Workplace</a:t>
            </a:r>
            <a:r>
              <a:rPr lang="en-US" sz="2800" dirty="0" smtClean="0"/>
              <a:t>?  Personal life?</a:t>
            </a:r>
            <a:endParaRPr lang="en-US" sz="2400" dirty="0" smtClean="0"/>
          </a:p>
        </p:txBody>
      </p:sp>
    </p:spTree>
    <p:extLst>
      <p:ext uri="{BB962C8B-B14F-4D97-AF65-F5344CB8AC3E}">
        <p14:creationId xmlns:p14="http://schemas.microsoft.com/office/powerpoint/2010/main" val="35919592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Authentic Outcomes - Word</a:t>
            </a:r>
            <a:endParaRPr lang="en-US" dirty="0"/>
          </a:p>
        </p:txBody>
      </p:sp>
      <p:sp>
        <p:nvSpPr>
          <p:cNvPr id="3" name="Content Placeholder 2"/>
          <p:cNvSpPr>
            <a:spLocks noGrp="1"/>
          </p:cNvSpPr>
          <p:nvPr>
            <p:ph sz="half" idx="1"/>
          </p:nvPr>
        </p:nvSpPr>
        <p:spPr>
          <a:xfrm>
            <a:off x="1828800" y="1600200"/>
            <a:ext cx="3532229" cy="4525963"/>
          </a:xfrm>
        </p:spPr>
        <p:txBody>
          <a:bodyPr>
            <a:normAutofit/>
          </a:bodyPr>
          <a:lstStyle/>
          <a:p>
            <a:r>
              <a:rPr lang="en-US" sz="2000" dirty="0"/>
              <a:t>Goals document</a:t>
            </a:r>
          </a:p>
          <a:p>
            <a:r>
              <a:rPr lang="en-US" sz="2000" dirty="0" smtClean="0"/>
              <a:t>Advertising flyers</a:t>
            </a:r>
          </a:p>
          <a:p>
            <a:r>
              <a:rPr lang="en-US" sz="2000" dirty="0" smtClean="0"/>
              <a:t>To do list</a:t>
            </a:r>
          </a:p>
          <a:p>
            <a:r>
              <a:rPr lang="en-US" sz="2000" dirty="0" smtClean="0"/>
              <a:t>Pros and Cons document</a:t>
            </a:r>
          </a:p>
          <a:p>
            <a:r>
              <a:rPr lang="en-US" sz="2000" dirty="0" smtClean="0"/>
              <a:t>Resume</a:t>
            </a:r>
          </a:p>
          <a:p>
            <a:r>
              <a:rPr lang="en-US" sz="2000" dirty="0" smtClean="0"/>
              <a:t>Cover letter</a:t>
            </a:r>
          </a:p>
          <a:p>
            <a:endParaRPr lang="en-US" sz="2000" dirty="0"/>
          </a:p>
        </p:txBody>
      </p:sp>
      <p:graphicFrame>
        <p:nvGraphicFramePr>
          <p:cNvPr id="10" name="Diagram 9"/>
          <p:cNvGraphicFramePr/>
          <p:nvPr>
            <p:extLst>
              <p:ext uri="{D42A27DB-BD31-4B8C-83A1-F6EECF244321}">
                <p14:modId xmlns:p14="http://schemas.microsoft.com/office/powerpoint/2010/main" val="2544882481"/>
              </p:ext>
            </p:extLst>
          </p:nvPr>
        </p:nvGraphicFramePr>
        <p:xfrm>
          <a:off x="1600200" y="6500475"/>
          <a:ext cx="7696200" cy="357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5" descr="Screen Shot 2012-11-04 at 8.58.57 PM.png"/>
          <p:cNvPicPr>
            <a:picLocks noChangeAspect="1"/>
          </p:cNvPicPr>
          <p:nvPr/>
        </p:nvPicPr>
        <p:blipFill>
          <a:blip r:embed="rId8">
            <a:extLst>
              <a:ext uri="{28A0092B-C50C-407E-A947-70E740481C1C}">
                <a14:useLocalDpi xmlns:a14="http://schemas.microsoft.com/office/drawing/2010/main" val="0"/>
              </a:ext>
            </a:extLst>
          </a:blip>
          <a:srcRect l="-7176" r="-7176"/>
          <a:stretch>
            <a:fillRect/>
          </a:stretch>
        </p:blipFill>
        <p:spPr bwMode="auto">
          <a:xfrm>
            <a:off x="4572000" y="1066800"/>
            <a:ext cx="4759626" cy="5334000"/>
          </a:xfrm>
          <a:prstGeom prst="rect">
            <a:avLst/>
          </a:prstGeom>
          <a:noFill/>
          <a:ln w="9525">
            <a:noFill/>
            <a:miter lim="800000"/>
            <a:headEnd/>
            <a:tailEnd/>
          </a:ln>
        </p:spPr>
      </p:pic>
      <p:pic>
        <p:nvPicPr>
          <p:cNvPr id="8" name="Content Placeholder 7" descr="Screen Shot 2012-11-08 at 10.09.53 PM.png"/>
          <p:cNvPicPr>
            <a:picLocks noGrp="1" noChangeAspect="1"/>
          </p:cNvPicPr>
          <p:nvPr>
            <p:ph sz="half" idx="2"/>
          </p:nvPr>
        </p:nvPicPr>
        <p:blipFill>
          <a:blip r:embed="rId9">
            <a:extLst>
              <a:ext uri="{28A0092B-C50C-407E-A947-70E740481C1C}">
                <a14:useLocalDpi xmlns:a14="http://schemas.microsoft.com/office/drawing/2010/main" val="0"/>
              </a:ext>
            </a:extLst>
          </a:blip>
          <a:srcRect l="-2539" r="-2539"/>
          <a:stretch>
            <a:fillRect/>
          </a:stretch>
        </p:blipFill>
        <p:spPr>
          <a:xfrm>
            <a:off x="4724400" y="1143000"/>
            <a:ext cx="4339578" cy="5260263"/>
          </a:xfrm>
        </p:spPr>
      </p:pic>
    </p:spTree>
    <p:extLst>
      <p:ext uri="{BB962C8B-B14F-4D97-AF65-F5344CB8AC3E}">
        <p14:creationId xmlns:p14="http://schemas.microsoft.com/office/powerpoint/2010/main" val="1504892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 Outcomes - PPT</a:t>
            </a:r>
            <a:endParaRPr lang="en-US" dirty="0"/>
          </a:p>
        </p:txBody>
      </p:sp>
      <p:sp>
        <p:nvSpPr>
          <p:cNvPr id="3" name="Content Placeholder 2"/>
          <p:cNvSpPr>
            <a:spLocks noGrp="1"/>
          </p:cNvSpPr>
          <p:nvPr>
            <p:ph sz="half" idx="1"/>
          </p:nvPr>
        </p:nvSpPr>
        <p:spPr>
          <a:xfrm>
            <a:off x="1676400" y="1828800"/>
            <a:ext cx="3428999" cy="4525963"/>
          </a:xfrm>
        </p:spPr>
        <p:txBody>
          <a:bodyPr>
            <a:normAutofit/>
          </a:bodyPr>
          <a:lstStyle/>
          <a:p>
            <a:r>
              <a:rPr lang="en-US" sz="2000" dirty="0" smtClean="0"/>
              <a:t>All about me</a:t>
            </a:r>
          </a:p>
          <a:p>
            <a:r>
              <a:rPr lang="en-US" sz="2000" dirty="0" smtClean="0"/>
              <a:t>My home country</a:t>
            </a:r>
          </a:p>
          <a:p>
            <a:r>
              <a:rPr lang="en-US" sz="2000" dirty="0" smtClean="0"/>
              <a:t>What I learned about…</a:t>
            </a:r>
          </a:p>
          <a:p>
            <a:r>
              <a:rPr lang="en-US" sz="2000" dirty="0" smtClean="0"/>
              <a:t>Business plan</a:t>
            </a:r>
          </a:p>
          <a:p>
            <a:endParaRPr lang="en-US" sz="2000" dirty="0"/>
          </a:p>
        </p:txBody>
      </p:sp>
      <p:pic>
        <p:nvPicPr>
          <p:cNvPr id="5" name="Content Placeholder 4" descr="Screen Shot 2012-11-04 at 9.11.19 PM.png"/>
          <p:cNvPicPr>
            <a:picLocks noGrp="1" noChangeAspect="1"/>
          </p:cNvPicPr>
          <p:nvPr>
            <p:ph sz="half" idx="2"/>
          </p:nvPr>
        </p:nvPicPr>
        <p:blipFill>
          <a:blip r:embed="rId3" cstate="email">
            <a:extLst>
              <a:ext uri="{28A0092B-C50C-407E-A947-70E740481C1C}">
                <a14:useLocalDpi xmlns:a14="http://schemas.microsoft.com/office/drawing/2010/main"/>
              </a:ext>
            </a:extLst>
          </a:blip>
          <a:srcRect t="-24994" b="-24994"/>
          <a:stretch>
            <a:fillRect/>
          </a:stretch>
        </p:blipFill>
        <p:spPr>
          <a:xfrm>
            <a:off x="5029200" y="1295400"/>
            <a:ext cx="4038600" cy="4525963"/>
          </a:xfrm>
        </p:spPr>
      </p:pic>
      <p:graphicFrame>
        <p:nvGraphicFramePr>
          <p:cNvPr id="10" name="Diagram 9"/>
          <p:cNvGraphicFramePr/>
          <p:nvPr>
            <p:extLst>
              <p:ext uri="{D42A27DB-BD31-4B8C-83A1-F6EECF244321}">
                <p14:modId xmlns:p14="http://schemas.microsoft.com/office/powerpoint/2010/main" val="1158376398"/>
              </p:ext>
            </p:extLst>
          </p:nvPr>
        </p:nvGraphicFramePr>
        <p:xfrm>
          <a:off x="1600200" y="6500475"/>
          <a:ext cx="7696200" cy="357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Screen Shot 2012-11-04 at 9.11.54 PM.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032986" y="1943100"/>
            <a:ext cx="4127500" cy="3124200"/>
          </a:xfrm>
          <a:prstGeom prst="rect">
            <a:avLst/>
          </a:prstGeom>
        </p:spPr>
      </p:pic>
      <p:pic>
        <p:nvPicPr>
          <p:cNvPr id="8" name="Picture 7" descr="Screen Shot 2012-11-04 at 9.12.23 PM.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067300" y="1905000"/>
            <a:ext cx="4152900" cy="3162300"/>
          </a:xfrm>
          <a:prstGeom prst="rect">
            <a:avLst/>
          </a:prstGeom>
        </p:spPr>
      </p:pic>
      <p:pic>
        <p:nvPicPr>
          <p:cNvPr id="9" name="Picture 8" descr="Screen Shot 2012-11-04 at 9.12.51 PM.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020286" y="1905000"/>
            <a:ext cx="4140200" cy="3124200"/>
          </a:xfrm>
          <a:prstGeom prst="rect">
            <a:avLst/>
          </a:prstGeom>
        </p:spPr>
      </p:pic>
    </p:spTree>
    <p:extLst>
      <p:ext uri="{BB962C8B-B14F-4D97-AF65-F5344CB8AC3E}">
        <p14:creationId xmlns:p14="http://schemas.microsoft.com/office/powerpoint/2010/main" val="922777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Authentic Outcomes - Excel</a:t>
            </a:r>
            <a:endParaRPr lang="en-US" dirty="0"/>
          </a:p>
        </p:txBody>
      </p:sp>
      <p:sp>
        <p:nvSpPr>
          <p:cNvPr id="3" name="Content Placeholder 2"/>
          <p:cNvSpPr>
            <a:spLocks noGrp="1"/>
          </p:cNvSpPr>
          <p:nvPr>
            <p:ph sz="half" idx="1"/>
          </p:nvPr>
        </p:nvSpPr>
        <p:spPr>
          <a:xfrm>
            <a:off x="1600200" y="1600200"/>
            <a:ext cx="3276600" cy="4525963"/>
          </a:xfrm>
        </p:spPr>
        <p:txBody>
          <a:bodyPr>
            <a:normAutofit/>
          </a:bodyPr>
          <a:lstStyle/>
          <a:p>
            <a:r>
              <a:rPr lang="en-US" sz="2400" dirty="0" smtClean="0"/>
              <a:t>Expenses</a:t>
            </a:r>
          </a:p>
          <a:p>
            <a:r>
              <a:rPr lang="en-US" sz="2400" dirty="0" smtClean="0"/>
              <a:t>Schedules</a:t>
            </a:r>
          </a:p>
          <a:p>
            <a:r>
              <a:rPr lang="en-US" sz="2400" dirty="0" smtClean="0"/>
              <a:t>Business profits</a:t>
            </a:r>
          </a:p>
          <a:p>
            <a:endParaRPr lang="en-US" sz="2400" dirty="0"/>
          </a:p>
        </p:txBody>
      </p:sp>
      <p:pic>
        <p:nvPicPr>
          <p:cNvPr id="6" name="Content Placeholder 5" descr="Screen Shot 2012-11-04 at 9.31.33 PM.png"/>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l="1" t="-425" r="14919" b="-3326"/>
          <a:stretch/>
        </p:blipFill>
        <p:spPr>
          <a:xfrm>
            <a:off x="4038600" y="2855354"/>
            <a:ext cx="4953000" cy="3645017"/>
          </a:xfrm>
          <a:ln>
            <a:solidFill>
              <a:srgbClr val="4F81BD"/>
            </a:solidFill>
          </a:ln>
        </p:spPr>
      </p:pic>
      <p:graphicFrame>
        <p:nvGraphicFramePr>
          <p:cNvPr id="10" name="Diagram 9"/>
          <p:cNvGraphicFramePr/>
          <p:nvPr>
            <p:extLst>
              <p:ext uri="{D42A27DB-BD31-4B8C-83A1-F6EECF244321}">
                <p14:modId xmlns:p14="http://schemas.microsoft.com/office/powerpoint/2010/main" val="3807269802"/>
              </p:ext>
            </p:extLst>
          </p:nvPr>
        </p:nvGraphicFramePr>
        <p:xfrm>
          <a:off x="1676400" y="6477001"/>
          <a:ext cx="7696200" cy="380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Screen Shot 2012-11-04 at 9.32.50 PM.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84238" y="1295400"/>
            <a:ext cx="4597740" cy="4061337"/>
          </a:xfrm>
          <a:prstGeom prst="rect">
            <a:avLst/>
          </a:prstGeom>
          <a:ln>
            <a:solidFill>
              <a:schemeClr val="tx1"/>
            </a:solidFill>
          </a:ln>
        </p:spPr>
      </p:pic>
    </p:spTree>
    <p:extLst>
      <p:ext uri="{BB962C8B-B14F-4D97-AF65-F5344CB8AC3E}">
        <p14:creationId xmlns:p14="http://schemas.microsoft.com/office/powerpoint/2010/main" val="1436421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543800" cy="1143000"/>
          </a:xfrm>
        </p:spPr>
        <p:txBody>
          <a:bodyPr>
            <a:normAutofit/>
          </a:bodyPr>
          <a:lstStyle/>
          <a:p>
            <a:r>
              <a:rPr lang="en-US" dirty="0" smtClean="0"/>
              <a:t>Authentic Outcomes – Digital Language</a:t>
            </a:r>
            <a:endParaRPr lang="en-US" dirty="0"/>
          </a:p>
        </p:txBody>
      </p:sp>
      <p:sp>
        <p:nvSpPr>
          <p:cNvPr id="3" name="Content Placeholder 2"/>
          <p:cNvSpPr>
            <a:spLocks noGrp="1"/>
          </p:cNvSpPr>
          <p:nvPr>
            <p:ph sz="half" idx="1"/>
          </p:nvPr>
        </p:nvSpPr>
        <p:spPr>
          <a:xfrm>
            <a:off x="1600200" y="1600200"/>
            <a:ext cx="3352800" cy="4525963"/>
          </a:xfrm>
        </p:spPr>
        <p:txBody>
          <a:bodyPr>
            <a:normAutofit/>
          </a:bodyPr>
          <a:lstStyle/>
          <a:p>
            <a:r>
              <a:rPr lang="en-US" sz="2000" dirty="0"/>
              <a:t>Comparison </a:t>
            </a:r>
            <a:r>
              <a:rPr lang="en-US" sz="2000" dirty="0" smtClean="0"/>
              <a:t>shopping in class</a:t>
            </a:r>
            <a:endParaRPr lang="en-US" sz="2000" dirty="0"/>
          </a:p>
          <a:p>
            <a:r>
              <a:rPr lang="en-US" sz="2000" dirty="0" smtClean="0"/>
              <a:t>Shopping trip to Best Buy</a:t>
            </a:r>
          </a:p>
          <a:p>
            <a:r>
              <a:rPr lang="en-US" sz="2000" dirty="0" smtClean="0"/>
              <a:t>Organizing files and folders by file size</a:t>
            </a:r>
            <a:endParaRPr lang="en-US" sz="2000" dirty="0"/>
          </a:p>
        </p:txBody>
      </p:sp>
      <p:graphicFrame>
        <p:nvGraphicFramePr>
          <p:cNvPr id="10" name="Diagram 9"/>
          <p:cNvGraphicFramePr/>
          <p:nvPr>
            <p:extLst>
              <p:ext uri="{D42A27DB-BD31-4B8C-83A1-F6EECF244321}">
                <p14:modId xmlns:p14="http://schemas.microsoft.com/office/powerpoint/2010/main" val="2655253388"/>
              </p:ext>
            </p:extLst>
          </p:nvPr>
        </p:nvGraphicFramePr>
        <p:xfrm>
          <a:off x="1600200" y="6500475"/>
          <a:ext cx="7380045" cy="28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DSC01640.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03830" y="1398964"/>
            <a:ext cx="3682970" cy="2788173"/>
          </a:xfrm>
          <a:prstGeom prst="rect">
            <a:avLst/>
          </a:prstGeom>
        </p:spPr>
      </p:pic>
      <p:pic>
        <p:nvPicPr>
          <p:cNvPr id="5" name="Content Placeholder 4" descr="DSC00671.JPG"/>
          <p:cNvPicPr>
            <a:picLocks noGrp="1" noChangeAspect="1"/>
          </p:cNvPicPr>
          <p:nvPr>
            <p:ph sz="half" idx="2"/>
          </p:nvPr>
        </p:nvPicPr>
        <p:blipFill rotWithShape="1">
          <a:blip r:embed="rId9" cstate="email">
            <a:extLst>
              <a:ext uri="{28A0092B-C50C-407E-A947-70E740481C1C}">
                <a14:useLocalDpi xmlns:a14="http://schemas.microsoft.com/office/drawing/2010/main"/>
              </a:ext>
            </a:extLst>
          </a:blip>
          <a:srcRect/>
          <a:stretch/>
        </p:blipFill>
        <p:spPr>
          <a:xfrm>
            <a:off x="1524000" y="4343400"/>
            <a:ext cx="2534781" cy="1992093"/>
          </a:xfrm>
        </p:spPr>
      </p:pic>
      <p:pic>
        <p:nvPicPr>
          <p:cNvPr id="8" name="Picture 7" descr="DSC01703.JPG"/>
          <p:cNvPicPr>
            <a:picLocks noChangeAspect="1"/>
          </p:cNvPicPr>
          <p:nvPr/>
        </p:nvPicPr>
        <p:blipFill rotWithShape="1">
          <a:blip r:embed="rId10" cstate="email">
            <a:extLst>
              <a:ext uri="{28A0092B-C50C-407E-A947-70E740481C1C}">
                <a14:useLocalDpi xmlns:a14="http://schemas.microsoft.com/office/drawing/2010/main"/>
              </a:ext>
            </a:extLst>
          </a:blip>
          <a:srcRect r="13436"/>
          <a:stretch/>
        </p:blipFill>
        <p:spPr>
          <a:xfrm>
            <a:off x="4114800" y="4267200"/>
            <a:ext cx="2387179" cy="2068293"/>
          </a:xfrm>
          <a:prstGeom prst="rect">
            <a:avLst/>
          </a:prstGeom>
        </p:spPr>
      </p:pic>
      <p:pic>
        <p:nvPicPr>
          <p:cNvPr id="9" name="Picture 8" descr="DSC04591.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53200" y="1371600"/>
            <a:ext cx="1657031" cy="2945833"/>
          </a:xfrm>
          <a:prstGeom prst="rect">
            <a:avLst/>
          </a:prstGeom>
        </p:spPr>
      </p:pic>
      <p:pic>
        <p:nvPicPr>
          <p:cNvPr id="12" name="Picture 11" descr="P1000358.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77000" y="4267200"/>
            <a:ext cx="2667000" cy="2000250"/>
          </a:xfrm>
          <a:prstGeom prst="rect">
            <a:avLst/>
          </a:prstGeom>
        </p:spPr>
      </p:pic>
      <p:pic>
        <p:nvPicPr>
          <p:cNvPr id="13" name="Picture 12" descr="DSC00716.JP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044881" y="1447800"/>
            <a:ext cx="4099119" cy="3324760"/>
          </a:xfrm>
          <a:prstGeom prst="rect">
            <a:avLst/>
          </a:prstGeom>
        </p:spPr>
      </p:pic>
      <p:pic>
        <p:nvPicPr>
          <p:cNvPr id="4" name="Picture 3" descr="Screen Shot 2012-11-08 at 8.21.38 A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76800" y="1371600"/>
            <a:ext cx="4033703" cy="4913784"/>
          </a:xfrm>
          <a:prstGeom prst="rect">
            <a:avLst/>
          </a:prstGeom>
        </p:spPr>
      </p:pic>
      <p:pic>
        <p:nvPicPr>
          <p:cNvPr id="14" name="Picture 13" descr="DSC00968.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60408" y="2895600"/>
            <a:ext cx="4572000" cy="3429000"/>
          </a:xfrm>
          <a:prstGeom prst="rect">
            <a:avLst/>
          </a:prstGeom>
        </p:spPr>
      </p:pic>
    </p:spTree>
    <p:extLst>
      <p:ext uri="{BB962C8B-B14F-4D97-AF65-F5344CB8AC3E}">
        <p14:creationId xmlns:p14="http://schemas.microsoft.com/office/powerpoint/2010/main" val="416655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Authentic Outcomes </a:t>
            </a:r>
            <a:br>
              <a:rPr lang="en-US" dirty="0" smtClean="0"/>
            </a:br>
            <a:r>
              <a:rPr lang="en-US" dirty="0" smtClean="0"/>
              <a:t>Computer Safety &amp; Privacy</a:t>
            </a:r>
            <a:endParaRPr lang="en-US" dirty="0"/>
          </a:p>
        </p:txBody>
      </p:sp>
      <p:sp>
        <p:nvSpPr>
          <p:cNvPr id="3" name="Content Placeholder 2"/>
          <p:cNvSpPr>
            <a:spLocks noGrp="1"/>
          </p:cNvSpPr>
          <p:nvPr>
            <p:ph sz="half" idx="1"/>
          </p:nvPr>
        </p:nvSpPr>
        <p:spPr>
          <a:xfrm>
            <a:off x="1600200" y="1600200"/>
            <a:ext cx="3581400" cy="4525963"/>
          </a:xfrm>
        </p:spPr>
        <p:txBody>
          <a:bodyPr>
            <a:normAutofit/>
          </a:bodyPr>
          <a:lstStyle/>
          <a:p>
            <a:r>
              <a:rPr lang="en-US" sz="2000" dirty="0" smtClean="0"/>
              <a:t>Advice to friends</a:t>
            </a:r>
          </a:p>
          <a:p>
            <a:r>
              <a:rPr lang="en-US" sz="2000" dirty="0" smtClean="0"/>
              <a:t>Presenting what they’ve learned</a:t>
            </a:r>
          </a:p>
          <a:p>
            <a:pPr marL="0" indent="0">
              <a:buNone/>
            </a:pPr>
            <a:endParaRPr lang="en-US" sz="2000" dirty="0"/>
          </a:p>
        </p:txBody>
      </p:sp>
      <p:pic>
        <p:nvPicPr>
          <p:cNvPr id="5" name="Content Placeholder 4" descr="DSC01221 2.JPG"/>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p:pic>
      <p:pic>
        <p:nvPicPr>
          <p:cNvPr id="6" name="Picture 5" descr="Screen Shot 2012-11-08 at 8.28.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2028" y="1447800"/>
            <a:ext cx="4064703" cy="4648200"/>
          </a:xfrm>
          <a:prstGeom prst="rect">
            <a:avLst/>
          </a:prstGeom>
        </p:spPr>
      </p:pic>
      <p:graphicFrame>
        <p:nvGraphicFramePr>
          <p:cNvPr id="7" name="Diagram 6"/>
          <p:cNvGraphicFramePr/>
          <p:nvPr>
            <p:extLst>
              <p:ext uri="{D42A27DB-BD31-4B8C-83A1-F6EECF244321}">
                <p14:modId xmlns:p14="http://schemas.microsoft.com/office/powerpoint/2010/main" val="3328064759"/>
              </p:ext>
            </p:extLst>
          </p:nvPr>
        </p:nvGraphicFramePr>
        <p:xfrm>
          <a:off x="1600200" y="6500475"/>
          <a:ext cx="7380045" cy="281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95549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Authentic Outcomes </a:t>
            </a:r>
            <a:br>
              <a:rPr lang="en-US" dirty="0" smtClean="0"/>
            </a:br>
            <a:r>
              <a:rPr lang="en-US" dirty="0" smtClean="0"/>
              <a:t>Computer Network &amp; ISPs</a:t>
            </a:r>
            <a:endParaRPr lang="en-US" dirty="0"/>
          </a:p>
        </p:txBody>
      </p:sp>
      <p:sp>
        <p:nvSpPr>
          <p:cNvPr id="3" name="Content Placeholder 2"/>
          <p:cNvSpPr>
            <a:spLocks noGrp="1"/>
          </p:cNvSpPr>
          <p:nvPr>
            <p:ph sz="half" idx="1"/>
          </p:nvPr>
        </p:nvSpPr>
        <p:spPr>
          <a:xfrm>
            <a:off x="1676400" y="1524000"/>
            <a:ext cx="3532229" cy="4525963"/>
          </a:xfrm>
        </p:spPr>
        <p:txBody>
          <a:bodyPr>
            <a:normAutofit/>
          </a:bodyPr>
          <a:lstStyle/>
          <a:p>
            <a:r>
              <a:rPr lang="en-US" sz="2000" dirty="0" smtClean="0"/>
              <a:t>ISP comparison shopping</a:t>
            </a:r>
          </a:p>
          <a:p>
            <a:r>
              <a:rPr lang="en-US" sz="2000" dirty="0" smtClean="0"/>
              <a:t>Tour of school network</a:t>
            </a:r>
          </a:p>
          <a:p>
            <a:pPr marL="0" indent="0">
              <a:buNone/>
            </a:pPr>
            <a:endParaRPr lang="en-US" sz="2000" dirty="0" smtClean="0"/>
          </a:p>
          <a:p>
            <a:pPr marL="0" indent="0">
              <a:buNone/>
            </a:pPr>
            <a:endParaRPr lang="en-US" sz="2000" dirty="0"/>
          </a:p>
        </p:txBody>
      </p:sp>
      <p:pic>
        <p:nvPicPr>
          <p:cNvPr id="6" name="Content Placeholder 5" descr="DSC01238.JPG"/>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t="-24712" b="-24712"/>
          <a:stretch/>
        </p:blipFill>
        <p:spPr>
          <a:xfrm>
            <a:off x="1828800" y="2057400"/>
            <a:ext cx="4038600" cy="4525963"/>
          </a:xfrm>
        </p:spPr>
      </p:pic>
      <p:pic>
        <p:nvPicPr>
          <p:cNvPr id="7" name="Picture 6" descr="DSC01228.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9809" y="1600200"/>
            <a:ext cx="3098705" cy="4131606"/>
          </a:xfrm>
          <a:prstGeom prst="rect">
            <a:avLst/>
          </a:prstGeom>
        </p:spPr>
      </p:pic>
      <p:graphicFrame>
        <p:nvGraphicFramePr>
          <p:cNvPr id="8" name="Diagram 7"/>
          <p:cNvGraphicFramePr/>
          <p:nvPr>
            <p:extLst>
              <p:ext uri="{D42A27DB-BD31-4B8C-83A1-F6EECF244321}">
                <p14:modId xmlns:p14="http://schemas.microsoft.com/office/powerpoint/2010/main" val="3328064759"/>
              </p:ext>
            </p:extLst>
          </p:nvPr>
        </p:nvGraphicFramePr>
        <p:xfrm>
          <a:off x="1600200" y="6500475"/>
          <a:ext cx="7380045" cy="281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996678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Authentic Outcomes </a:t>
            </a:r>
            <a:br>
              <a:rPr lang="en-US" dirty="0" smtClean="0"/>
            </a:br>
            <a:r>
              <a:rPr lang="en-US" dirty="0" smtClean="0"/>
              <a:t>Final Project</a:t>
            </a:r>
            <a:endParaRPr lang="en-US" dirty="0"/>
          </a:p>
        </p:txBody>
      </p:sp>
      <p:sp>
        <p:nvSpPr>
          <p:cNvPr id="3" name="Content Placeholder 2"/>
          <p:cNvSpPr>
            <a:spLocks noGrp="1"/>
          </p:cNvSpPr>
          <p:nvPr>
            <p:ph sz="half" idx="1"/>
          </p:nvPr>
        </p:nvSpPr>
        <p:spPr>
          <a:xfrm>
            <a:off x="1600200" y="1600200"/>
            <a:ext cx="3810000" cy="4525963"/>
          </a:xfrm>
        </p:spPr>
        <p:txBody>
          <a:bodyPr>
            <a:normAutofit/>
          </a:bodyPr>
          <a:lstStyle/>
          <a:p>
            <a:r>
              <a:rPr lang="en-US" sz="2400" dirty="0" smtClean="0"/>
              <a:t>Teams create a fictitious business</a:t>
            </a:r>
          </a:p>
          <a:p>
            <a:pPr lvl="1"/>
            <a:r>
              <a:rPr lang="en-US" sz="1800" dirty="0" smtClean="0"/>
              <a:t>Advertisement = Word</a:t>
            </a:r>
          </a:p>
          <a:p>
            <a:pPr lvl="1"/>
            <a:r>
              <a:rPr lang="en-US" sz="1800" dirty="0" smtClean="0"/>
              <a:t>Business plan = PPT</a:t>
            </a:r>
          </a:p>
          <a:p>
            <a:pPr lvl="1"/>
            <a:r>
              <a:rPr lang="en-US" sz="1800" dirty="0" smtClean="0"/>
              <a:t>Profit projections = Excel</a:t>
            </a:r>
          </a:p>
          <a:p>
            <a:pPr lvl="1"/>
            <a:r>
              <a:rPr lang="en-US" sz="1800" dirty="0" smtClean="0"/>
              <a:t>Menu = Word</a:t>
            </a:r>
          </a:p>
          <a:p>
            <a:pPr lvl="1"/>
            <a:r>
              <a:rPr lang="en-US" sz="1800" dirty="0" smtClean="0"/>
              <a:t>Research = Internet</a:t>
            </a:r>
          </a:p>
          <a:p>
            <a:pPr lvl="1"/>
            <a:r>
              <a:rPr lang="en-US" sz="1800" dirty="0" smtClean="0"/>
              <a:t>Website = </a:t>
            </a:r>
            <a:r>
              <a:rPr lang="en-US" sz="1800" dirty="0" err="1" smtClean="0"/>
              <a:t>Weebly</a:t>
            </a:r>
            <a:endParaRPr lang="en-US" sz="1800" dirty="0" smtClean="0"/>
          </a:p>
          <a:p>
            <a:pPr marL="0" indent="0">
              <a:buNone/>
            </a:pPr>
            <a:endParaRPr lang="en-US" sz="2400" dirty="0" smtClean="0"/>
          </a:p>
          <a:p>
            <a:pPr marL="0" indent="0">
              <a:buNone/>
            </a:pPr>
            <a:endParaRPr lang="en-US" sz="2400" dirty="0"/>
          </a:p>
        </p:txBody>
      </p:sp>
      <p:sp>
        <p:nvSpPr>
          <p:cNvPr id="4" name="Content Placeholder 3"/>
          <p:cNvSpPr>
            <a:spLocks noGrp="1"/>
          </p:cNvSpPr>
          <p:nvPr>
            <p:ph sz="half" idx="2"/>
          </p:nvPr>
        </p:nvSpPr>
        <p:spPr>
          <a:xfrm>
            <a:off x="5791200" y="1752600"/>
            <a:ext cx="3352800" cy="2971800"/>
          </a:xfrm>
        </p:spPr>
        <p:txBody>
          <a:bodyPr>
            <a:normAutofit/>
          </a:bodyPr>
          <a:lstStyle/>
          <a:p>
            <a:pPr marL="0" indent="0">
              <a:buNone/>
            </a:pPr>
            <a:r>
              <a:rPr lang="en-US" sz="1400" dirty="0" err="1" smtClean="0"/>
              <a:t>Abeba</a:t>
            </a:r>
            <a:r>
              <a:rPr lang="en-US" sz="1400" dirty="0" smtClean="0"/>
              <a:t> </a:t>
            </a:r>
            <a:r>
              <a:rPr lang="en-US" sz="1400" dirty="0"/>
              <a:t>- </a:t>
            </a:r>
            <a:r>
              <a:rPr lang="en-US" sz="1400" u="sng" dirty="0">
                <a:hlinkClick r:id="rId3"/>
              </a:rPr>
              <a:t>http://buffeta.weebly.com/ </a:t>
            </a:r>
          </a:p>
          <a:p>
            <a:pPr marL="0" indent="0">
              <a:buNone/>
            </a:pPr>
            <a:r>
              <a:rPr lang="en-US" sz="1400" dirty="0" err="1"/>
              <a:t>Isam</a:t>
            </a:r>
            <a:r>
              <a:rPr lang="en-US" sz="1400" dirty="0"/>
              <a:t> - </a:t>
            </a:r>
            <a:r>
              <a:rPr lang="en-US" sz="1400" u="sng" dirty="0">
                <a:hlinkClick r:id="rId4"/>
              </a:rPr>
              <a:t>http://dialcab.weebly.com/</a:t>
            </a:r>
            <a:endParaRPr lang="en-US" sz="1400" u="sng" dirty="0"/>
          </a:p>
          <a:p>
            <a:pPr marL="0" indent="0">
              <a:buNone/>
            </a:pPr>
            <a:r>
              <a:rPr lang="en-US" sz="1400" dirty="0" smtClean="0"/>
              <a:t>Mabel </a:t>
            </a:r>
            <a:r>
              <a:rPr lang="en-US" sz="1400" dirty="0" smtClean="0">
                <a:hlinkClick r:id="rId5"/>
              </a:rPr>
              <a:t>http://samasfrozenyogurt.weebly.com/</a:t>
            </a:r>
            <a:endParaRPr lang="en-US" sz="1400" u="sng" dirty="0">
              <a:hlinkClick r:id="rId5"/>
            </a:endParaRPr>
          </a:p>
          <a:p>
            <a:pPr marL="0" indent="0">
              <a:buNone/>
            </a:pPr>
            <a:r>
              <a:rPr lang="en-US" sz="1400" dirty="0" smtClean="0"/>
              <a:t>Wesley </a:t>
            </a:r>
            <a:r>
              <a:rPr lang="en-US" sz="1400" dirty="0"/>
              <a:t>- </a:t>
            </a:r>
            <a:r>
              <a:rPr lang="en-US" sz="1400" u="sng" dirty="0">
                <a:hlinkClick r:id="rId6"/>
              </a:rPr>
              <a:t>http://hotdogfishstand.weebly.com</a:t>
            </a:r>
            <a:r>
              <a:rPr lang="en-US" sz="1400" u="sng" dirty="0" smtClean="0">
                <a:hlinkClick r:id="rId6"/>
              </a:rPr>
              <a:t>/</a:t>
            </a:r>
          </a:p>
          <a:p>
            <a:pPr marL="0" indent="0">
              <a:buNone/>
            </a:pPr>
            <a:r>
              <a:rPr lang="en-US" sz="1400" dirty="0" err="1"/>
              <a:t>Yury</a:t>
            </a:r>
            <a:r>
              <a:rPr lang="en-US" sz="1400" dirty="0"/>
              <a:t> - </a:t>
            </a:r>
            <a:r>
              <a:rPr lang="en-US" sz="1400" u="sng" dirty="0">
                <a:hlinkClick r:id="rId7"/>
              </a:rPr>
              <a:t>http://teenyweenylinguine.weebly.com/</a:t>
            </a:r>
          </a:p>
          <a:p>
            <a:pPr marL="0" indent="0">
              <a:buNone/>
            </a:pPr>
            <a:endParaRPr lang="en-US" sz="1400" u="sng" dirty="0">
              <a:hlinkClick r:id="rId6"/>
            </a:endParaRPr>
          </a:p>
          <a:p>
            <a:pPr marL="0" indent="0">
              <a:buNone/>
            </a:pPr>
            <a:endParaRPr lang="en-US" sz="1400" dirty="0"/>
          </a:p>
        </p:txBody>
      </p:sp>
      <p:graphicFrame>
        <p:nvGraphicFramePr>
          <p:cNvPr id="6" name="Diagram 5"/>
          <p:cNvGraphicFramePr/>
          <p:nvPr>
            <p:extLst>
              <p:ext uri="{D42A27DB-BD31-4B8C-83A1-F6EECF244321}">
                <p14:modId xmlns:p14="http://schemas.microsoft.com/office/powerpoint/2010/main" val="3328064759"/>
              </p:ext>
            </p:extLst>
          </p:nvPr>
        </p:nvGraphicFramePr>
        <p:xfrm>
          <a:off x="1600200" y="6500475"/>
          <a:ext cx="7380045" cy="2813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3428509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Closer Look</a:t>
            </a:r>
            <a:endParaRPr lang="en-US" dirty="0"/>
          </a:p>
        </p:txBody>
      </p:sp>
      <p:pic>
        <p:nvPicPr>
          <p:cNvPr id="24" name="Content Placeholder 23" descr="Screen Shot 2012-11-06 at 9.02.47 PM.png"/>
          <p:cNvPicPr>
            <a:picLocks noGrp="1" noChangeAspect="1"/>
          </p:cNvPicPr>
          <p:nvPr>
            <p:ph sz="half" idx="1"/>
          </p:nvPr>
        </p:nvPicPr>
        <p:blipFill>
          <a:blip r:embed="rId2">
            <a:extLst>
              <a:ext uri="{28A0092B-C50C-407E-A947-70E740481C1C}">
                <a14:useLocalDpi xmlns:a14="http://schemas.microsoft.com/office/drawing/2010/main" val="0"/>
              </a:ext>
            </a:extLst>
          </a:blip>
          <a:srcRect t="-1058" b="-1058"/>
          <a:stretch>
            <a:fillRect/>
          </a:stretch>
        </p:blipFill>
        <p:spPr/>
      </p:pic>
      <p:pic>
        <p:nvPicPr>
          <p:cNvPr id="25" name="Content Placeholder 24" descr="Screen Shot 2012-11-06 at 9.24.33 PM.png"/>
          <p:cNvPicPr>
            <a:picLocks noGrp="1" noChangeAspect="1"/>
          </p:cNvPicPr>
          <p:nvPr>
            <p:ph sz="half" idx="2"/>
          </p:nvPr>
        </p:nvPicPr>
        <p:blipFill>
          <a:blip r:embed="rId3">
            <a:extLst>
              <a:ext uri="{28A0092B-C50C-407E-A947-70E740481C1C}">
                <a14:useLocalDpi xmlns:a14="http://schemas.microsoft.com/office/drawing/2010/main" val="0"/>
              </a:ext>
            </a:extLst>
          </a:blip>
          <a:srcRect l="-2949" r="-2949"/>
          <a:stretch>
            <a:fillRect/>
          </a:stretch>
        </p:blipFill>
        <p:spPr/>
      </p:pic>
      <p:graphicFrame>
        <p:nvGraphicFramePr>
          <p:cNvPr id="9" name="Diagram 8"/>
          <p:cNvGraphicFramePr/>
          <p:nvPr>
            <p:extLst>
              <p:ext uri="{D42A27DB-BD31-4B8C-83A1-F6EECF244321}">
                <p14:modId xmlns:p14="http://schemas.microsoft.com/office/powerpoint/2010/main" val="4197522266"/>
              </p:ext>
            </p:extLst>
          </p:nvPr>
        </p:nvGraphicFramePr>
        <p:xfrm>
          <a:off x="1600200" y="6500475"/>
          <a:ext cx="7380045" cy="281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6" name="Picture 25" descr="Screen Shot 2012-11-06 at 9.25.36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0200" y="1600200"/>
            <a:ext cx="3660425" cy="4724400"/>
          </a:xfrm>
          <a:prstGeom prst="rect">
            <a:avLst/>
          </a:prstGeom>
        </p:spPr>
      </p:pic>
      <p:pic>
        <p:nvPicPr>
          <p:cNvPr id="27" name="Picture 26" descr="Screen Shot 2012-11-06 at 9.25.53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10200" y="1600200"/>
            <a:ext cx="3670159" cy="4724400"/>
          </a:xfrm>
          <a:prstGeom prst="rect">
            <a:avLst/>
          </a:prstGeom>
        </p:spPr>
      </p:pic>
      <p:pic>
        <p:nvPicPr>
          <p:cNvPr id="28" name="Picture 27" descr="Screen Shot 2012-11-06 at 9.26.57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6400" y="1600200"/>
            <a:ext cx="3598051" cy="4648200"/>
          </a:xfrm>
          <a:prstGeom prst="rect">
            <a:avLst/>
          </a:prstGeom>
        </p:spPr>
      </p:pic>
      <p:pic>
        <p:nvPicPr>
          <p:cNvPr id="29" name="Picture 28" descr="Screen Shot 2012-11-06 at 9.27.23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10199" y="1600200"/>
            <a:ext cx="3683803" cy="4724400"/>
          </a:xfrm>
          <a:prstGeom prst="rect">
            <a:avLst/>
          </a:prstGeom>
        </p:spPr>
      </p:pic>
      <p:pic>
        <p:nvPicPr>
          <p:cNvPr id="30" name="Picture 29" descr="Screen Shot 2012-11-06 at 9.28.26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76400" y="1600200"/>
            <a:ext cx="3610963" cy="4648200"/>
          </a:xfrm>
          <a:prstGeom prst="rect">
            <a:avLst/>
          </a:prstGeom>
        </p:spPr>
      </p:pic>
      <p:pic>
        <p:nvPicPr>
          <p:cNvPr id="31" name="Picture 30" descr="Screen Shot 2012-11-06 at 9.28.40 P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16999" y="1600200"/>
            <a:ext cx="3666066" cy="4713514"/>
          </a:xfrm>
          <a:prstGeom prst="rect">
            <a:avLst/>
          </a:prstGeom>
        </p:spPr>
      </p:pic>
      <p:pic>
        <p:nvPicPr>
          <p:cNvPr id="32" name="Picture 31" descr="Screen Shot 2012-11-06 at 9.29.53 P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00201" y="1600200"/>
            <a:ext cx="3657600" cy="4708234"/>
          </a:xfrm>
          <a:prstGeom prst="rect">
            <a:avLst/>
          </a:prstGeom>
        </p:spPr>
      </p:pic>
      <p:pic>
        <p:nvPicPr>
          <p:cNvPr id="33" name="Picture 32" descr="Screen Shot 2012-11-06 at 9.30.40 P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43200" y="1828800"/>
            <a:ext cx="5105400" cy="3909605"/>
          </a:xfrm>
          <a:prstGeom prst="rect">
            <a:avLst/>
          </a:prstGeom>
        </p:spPr>
      </p:pic>
      <p:sp>
        <p:nvSpPr>
          <p:cNvPr id="3" name="TextBox 2"/>
          <p:cNvSpPr txBox="1"/>
          <p:nvPr/>
        </p:nvSpPr>
        <p:spPr>
          <a:xfrm>
            <a:off x="3810000" y="1371600"/>
            <a:ext cx="3048000" cy="461665"/>
          </a:xfrm>
          <a:prstGeom prst="rect">
            <a:avLst/>
          </a:prstGeom>
          <a:noFill/>
        </p:spPr>
        <p:txBody>
          <a:bodyPr wrap="square" rtlCol="0">
            <a:spAutoFit/>
          </a:bodyPr>
          <a:lstStyle/>
          <a:p>
            <a:r>
              <a:rPr lang="en-US" sz="2400" dirty="0" smtClean="0">
                <a:hlinkClick r:id="rId17"/>
              </a:rPr>
              <a:t>www.speedtest.net</a:t>
            </a:r>
            <a:r>
              <a:rPr lang="en-US" sz="2400" dirty="0" smtClean="0"/>
              <a:t> </a:t>
            </a:r>
            <a:endParaRPr lang="en-US" sz="2400" dirty="0"/>
          </a:p>
        </p:txBody>
      </p:sp>
      <p:pic>
        <p:nvPicPr>
          <p:cNvPr id="4" name="Picture 3" descr="Screen Shot 2012-11-08 at 10.22.08 PM.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00400" y="1295400"/>
            <a:ext cx="4165600" cy="4889500"/>
          </a:xfrm>
          <a:prstGeom prst="rect">
            <a:avLst/>
          </a:prstGeom>
        </p:spPr>
      </p:pic>
    </p:spTree>
    <p:extLst>
      <p:ext uri="{BB962C8B-B14F-4D97-AF65-F5344CB8AC3E}">
        <p14:creationId xmlns:p14="http://schemas.microsoft.com/office/powerpoint/2010/main" val="1260938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3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Work</a:t>
            </a:r>
            <a:endParaRPr lang="en-US" dirty="0"/>
          </a:p>
        </p:txBody>
      </p:sp>
      <p:sp>
        <p:nvSpPr>
          <p:cNvPr id="3" name="Content Placeholder 2"/>
          <p:cNvSpPr>
            <a:spLocks noGrp="1"/>
          </p:cNvSpPr>
          <p:nvPr>
            <p:ph sz="half" idx="1"/>
          </p:nvPr>
        </p:nvSpPr>
        <p:spPr>
          <a:xfrm>
            <a:off x="1600200" y="1371600"/>
            <a:ext cx="3429000" cy="4525963"/>
          </a:xfrm>
        </p:spPr>
        <p:txBody>
          <a:bodyPr/>
          <a:lstStyle/>
          <a:p>
            <a:r>
              <a:rPr lang="en-US" dirty="0"/>
              <a:t>Critical thinking</a:t>
            </a:r>
          </a:p>
          <a:p>
            <a:pPr lvl="1"/>
            <a:r>
              <a:rPr lang="en-US" dirty="0" smtClean="0"/>
              <a:t>Reflect on applicability to own life</a:t>
            </a:r>
          </a:p>
          <a:p>
            <a:pPr lvl="1"/>
            <a:r>
              <a:rPr lang="en-US" dirty="0" smtClean="0"/>
              <a:t>Reflect on learning goals</a:t>
            </a:r>
          </a:p>
          <a:p>
            <a:pPr marL="457200" lvl="1" indent="0">
              <a:buNone/>
            </a:pPr>
            <a:endParaRPr lang="en-US" dirty="0" smtClean="0"/>
          </a:p>
          <a:p>
            <a:pPr marL="457200" lvl="1" indent="0">
              <a:buNone/>
            </a:pPr>
            <a:endParaRPr lang="en-US" dirty="0"/>
          </a:p>
        </p:txBody>
      </p:sp>
      <p:sp>
        <p:nvSpPr>
          <p:cNvPr id="4" name="Content Placeholder 3"/>
          <p:cNvSpPr>
            <a:spLocks noGrp="1"/>
          </p:cNvSpPr>
          <p:nvPr>
            <p:ph sz="half" idx="2"/>
          </p:nvPr>
        </p:nvSpPr>
        <p:spPr>
          <a:xfrm>
            <a:off x="5257800" y="1371600"/>
            <a:ext cx="3733800" cy="4525963"/>
          </a:xfrm>
        </p:spPr>
        <p:txBody>
          <a:bodyPr/>
          <a:lstStyle/>
          <a:p>
            <a:r>
              <a:rPr lang="en-US" dirty="0" smtClean="0"/>
              <a:t>Peer </a:t>
            </a:r>
            <a:r>
              <a:rPr lang="en-US" dirty="0"/>
              <a:t>to peer support</a:t>
            </a:r>
          </a:p>
          <a:p>
            <a:pPr lvl="1"/>
            <a:r>
              <a:rPr lang="en-US" dirty="0" smtClean="0"/>
              <a:t>Team work</a:t>
            </a:r>
          </a:p>
          <a:p>
            <a:r>
              <a:rPr lang="en-US" dirty="0" smtClean="0"/>
              <a:t>Project based</a:t>
            </a:r>
          </a:p>
        </p:txBody>
      </p:sp>
      <p:pic>
        <p:nvPicPr>
          <p:cNvPr id="6" name="Picture 5" descr="DSC0163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1" y="4114800"/>
            <a:ext cx="3505200" cy="2628900"/>
          </a:xfrm>
          <a:prstGeom prst="rect">
            <a:avLst/>
          </a:prstGeom>
        </p:spPr>
      </p:pic>
      <p:pic>
        <p:nvPicPr>
          <p:cNvPr id="7" name="Picture 6" descr="DSC0035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399" y="4111625"/>
            <a:ext cx="3548477" cy="2661358"/>
          </a:xfrm>
          <a:prstGeom prst="rect">
            <a:avLst/>
          </a:prstGeom>
        </p:spPr>
      </p:pic>
    </p:spTree>
    <p:extLst>
      <p:ext uri="{BB962C8B-B14F-4D97-AF65-F5344CB8AC3E}">
        <p14:creationId xmlns:p14="http://schemas.microsoft.com/office/powerpoint/2010/main" val="2535256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Closer Look at the Chapters</a:t>
            </a:r>
            <a:endParaRPr lang="en-US" dirty="0"/>
          </a:p>
        </p:txBody>
      </p:sp>
      <p:sp>
        <p:nvSpPr>
          <p:cNvPr id="5" name="Content Placeholder 4"/>
          <p:cNvSpPr txBox="1">
            <a:spLocks/>
          </p:cNvSpPr>
          <p:nvPr/>
        </p:nvSpPr>
        <p:spPr>
          <a:xfrm>
            <a:off x="1752600" y="1676400"/>
            <a:ext cx="3352800" cy="42973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400" dirty="0" smtClean="0"/>
              <a:t>Hardware</a:t>
            </a:r>
          </a:p>
          <a:p>
            <a:r>
              <a:rPr lang="en-US" sz="2400" dirty="0" smtClean="0"/>
              <a:t>Keyboard</a:t>
            </a:r>
          </a:p>
          <a:p>
            <a:r>
              <a:rPr lang="en-US" sz="2400" dirty="0" smtClean="0"/>
              <a:t>Software / OS</a:t>
            </a:r>
          </a:p>
          <a:p>
            <a:r>
              <a:rPr lang="en-US" sz="2400" dirty="0" smtClean="0"/>
              <a:t>Internet</a:t>
            </a:r>
          </a:p>
          <a:p>
            <a:r>
              <a:rPr lang="en-US" sz="2400" dirty="0" smtClean="0"/>
              <a:t>Email &amp; etiquette</a:t>
            </a:r>
          </a:p>
          <a:p>
            <a:r>
              <a:rPr lang="en-US" sz="2400" dirty="0" smtClean="0"/>
              <a:t>Word</a:t>
            </a:r>
          </a:p>
          <a:p>
            <a:r>
              <a:rPr lang="en-US" sz="2400" dirty="0" smtClean="0"/>
              <a:t>PPT</a:t>
            </a:r>
          </a:p>
          <a:p>
            <a:r>
              <a:rPr lang="en-US" sz="2400" dirty="0" smtClean="0"/>
              <a:t>Excel</a:t>
            </a:r>
          </a:p>
          <a:p>
            <a:endParaRPr lang="en-US" sz="2400" dirty="0"/>
          </a:p>
        </p:txBody>
      </p:sp>
      <p:sp>
        <p:nvSpPr>
          <p:cNvPr id="6" name="Content Placeholder 5"/>
          <p:cNvSpPr txBox="1">
            <a:spLocks/>
          </p:cNvSpPr>
          <p:nvPr/>
        </p:nvSpPr>
        <p:spPr>
          <a:xfrm>
            <a:off x="5334000" y="1676400"/>
            <a:ext cx="3429000" cy="39925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400" dirty="0" smtClean="0"/>
              <a:t>Job searching</a:t>
            </a:r>
          </a:p>
          <a:p>
            <a:r>
              <a:rPr lang="en-US" sz="2400" dirty="0" smtClean="0"/>
              <a:t>Digital language</a:t>
            </a:r>
          </a:p>
          <a:p>
            <a:r>
              <a:rPr lang="en-US" sz="2400" dirty="0" smtClean="0"/>
              <a:t>Connecting to the Internet</a:t>
            </a:r>
          </a:p>
          <a:p>
            <a:r>
              <a:rPr lang="en-US" sz="2400" dirty="0" smtClean="0"/>
              <a:t>Computer safety</a:t>
            </a:r>
          </a:p>
          <a:p>
            <a:r>
              <a:rPr lang="en-US" sz="2400" dirty="0" smtClean="0"/>
              <a:t>Computer privacy</a:t>
            </a:r>
          </a:p>
          <a:p>
            <a:r>
              <a:rPr lang="en-US" sz="2400" dirty="0" smtClean="0"/>
              <a:t>Social media </a:t>
            </a:r>
          </a:p>
          <a:p>
            <a:r>
              <a:rPr lang="en-US" sz="2400" dirty="0" smtClean="0"/>
              <a:t>VOIP</a:t>
            </a:r>
          </a:p>
          <a:p>
            <a:r>
              <a:rPr lang="en-US" sz="2400" dirty="0" smtClean="0"/>
              <a:t>Creating a website</a:t>
            </a:r>
          </a:p>
          <a:p>
            <a:endParaRPr lang="en-US" sz="2400" dirty="0"/>
          </a:p>
        </p:txBody>
      </p:sp>
    </p:spTree>
    <p:extLst>
      <p:ext uri="{BB962C8B-B14F-4D97-AF65-F5344CB8AC3E}">
        <p14:creationId xmlns:p14="http://schemas.microsoft.com/office/powerpoint/2010/main" val="40271630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a:spcBef>
                <a:spcPts val="1176"/>
              </a:spcBef>
            </a:pPr>
            <a:r>
              <a:rPr lang="en-US" sz="2400" dirty="0" smtClean="0"/>
              <a:t>Discuss the basics of sheltered </a:t>
            </a:r>
            <a:r>
              <a:rPr lang="en-US" sz="2400" dirty="0"/>
              <a:t>i</a:t>
            </a:r>
            <a:r>
              <a:rPr lang="en-US" sz="2400" dirty="0" smtClean="0"/>
              <a:t>nstruction</a:t>
            </a:r>
          </a:p>
          <a:p>
            <a:pPr>
              <a:spcBef>
                <a:spcPts val="1176"/>
              </a:spcBef>
            </a:pPr>
            <a:r>
              <a:rPr lang="en-US" sz="2400" dirty="0" smtClean="0"/>
              <a:t>Understand the nature of the CL class at Carlos Rosario PCS</a:t>
            </a:r>
          </a:p>
          <a:p>
            <a:pPr>
              <a:spcBef>
                <a:spcPts val="1176"/>
              </a:spcBef>
            </a:pPr>
            <a:r>
              <a:rPr lang="en-US" sz="2400" dirty="0" smtClean="0"/>
              <a:t>Observe how sheltered instruction is achieved in materials</a:t>
            </a:r>
          </a:p>
          <a:p>
            <a:pPr>
              <a:spcBef>
                <a:spcPts val="1176"/>
              </a:spcBef>
            </a:pPr>
            <a:r>
              <a:rPr lang="en-US" sz="2400" dirty="0" smtClean="0"/>
              <a:t>Review sample materials</a:t>
            </a:r>
          </a:p>
          <a:p>
            <a:pPr>
              <a:spcBef>
                <a:spcPts val="1176"/>
              </a:spcBef>
            </a:pPr>
            <a:r>
              <a:rPr lang="en-US" sz="2400" dirty="0" smtClean="0"/>
              <a:t>Participate in example tasks</a:t>
            </a:r>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333539911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Sheltered instruction basics</a:t>
            </a:r>
          </a:p>
          <a:p>
            <a:r>
              <a:rPr lang="en-US" dirty="0" smtClean="0"/>
              <a:t>Computer Literacy at CRPCS</a:t>
            </a:r>
          </a:p>
          <a:p>
            <a:r>
              <a:rPr lang="en-US" dirty="0" smtClean="0"/>
              <a:t>Materials developed with SIOP fundamentals</a:t>
            </a:r>
          </a:p>
        </p:txBody>
      </p:sp>
    </p:spTree>
    <p:extLst>
      <p:ext uri="{BB962C8B-B14F-4D97-AF65-F5344CB8AC3E}">
        <p14:creationId xmlns:p14="http://schemas.microsoft.com/office/powerpoint/2010/main" val="426014798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971800" y="533400"/>
            <a:ext cx="4724400" cy="1066800"/>
          </a:xfrm>
        </p:spPr>
        <p:txBody>
          <a:bodyPr/>
          <a:lstStyle/>
          <a:p>
            <a:pPr algn="ctr" eaLnBrk="1" hangingPunct="1"/>
            <a:r>
              <a:rPr lang="en-US" sz="2800" dirty="0" smtClean="0">
                <a:latin typeface="Century Gothic"/>
                <a:cs typeface="Century Gothic"/>
              </a:rPr>
              <a:t>Questions?</a:t>
            </a:r>
            <a:endParaRPr lang="en-US" sz="2800" dirty="0">
              <a:latin typeface="Century Gothic"/>
              <a:cs typeface="Century Gothic"/>
            </a:endParaRPr>
          </a:p>
        </p:txBody>
      </p:sp>
      <p:sp>
        <p:nvSpPr>
          <p:cNvPr id="6" name="TextBox 5"/>
          <p:cNvSpPr txBox="1"/>
          <p:nvPr/>
        </p:nvSpPr>
        <p:spPr>
          <a:xfrm>
            <a:off x="1752600" y="1905000"/>
            <a:ext cx="8153400" cy="2800767"/>
          </a:xfrm>
          <a:prstGeom prst="rect">
            <a:avLst/>
          </a:prstGeom>
          <a:noFill/>
        </p:spPr>
        <p:txBody>
          <a:bodyPr wrap="square" rtlCol="0">
            <a:spAutoFit/>
          </a:bodyPr>
          <a:lstStyle/>
          <a:p>
            <a:r>
              <a:rPr lang="en-US" sz="2800" dirty="0" smtClean="0">
                <a:latin typeface="Century Gothic"/>
                <a:cs typeface="Century Gothic"/>
              </a:rPr>
              <a:t>Website:  </a:t>
            </a:r>
            <a:r>
              <a:rPr lang="en-US" sz="2800" dirty="0" smtClean="0">
                <a:latin typeface="Century Gothic"/>
                <a:cs typeface="Century Gothic"/>
                <a:hlinkClick r:id="rId3"/>
              </a:rPr>
              <a:t>www.carlosrosario.org</a:t>
            </a:r>
            <a:endParaRPr lang="en-US" sz="2800" dirty="0" smtClean="0">
              <a:latin typeface="Century Gothic"/>
              <a:cs typeface="Century Gothic"/>
            </a:endParaRPr>
          </a:p>
          <a:p>
            <a:endParaRPr lang="en-US" sz="2800" dirty="0" smtClean="0">
              <a:latin typeface="Century Gothic"/>
              <a:cs typeface="Century Gothic"/>
            </a:endParaRPr>
          </a:p>
          <a:p>
            <a:endParaRPr lang="en-US" sz="2000" dirty="0" smtClean="0">
              <a:latin typeface="Century Gothic" pitchFamily="34" charset="0"/>
            </a:endParaRPr>
          </a:p>
          <a:p>
            <a:r>
              <a:rPr lang="en-US" sz="2000" dirty="0" smtClean="0">
                <a:latin typeface="Century Gothic" pitchFamily="34" charset="0"/>
              </a:rPr>
              <a:t>Heather Tatton, Instructor</a:t>
            </a:r>
            <a:r>
              <a:rPr lang="en-US" sz="2000" dirty="0">
                <a:latin typeface="Century Gothic" pitchFamily="34" charset="0"/>
              </a:rPr>
              <a:t> </a:t>
            </a:r>
            <a:endParaRPr lang="en-US" sz="2000" dirty="0" smtClean="0">
              <a:latin typeface="Century Gothic" pitchFamily="34" charset="0"/>
            </a:endParaRPr>
          </a:p>
          <a:p>
            <a:r>
              <a:rPr lang="en-US" sz="2000" dirty="0" smtClean="0">
                <a:latin typeface="Century Gothic" pitchFamily="34" charset="0"/>
                <a:hlinkClick r:id="rId4"/>
              </a:rPr>
              <a:t>hharris@carlosrosario.org</a:t>
            </a:r>
            <a:endParaRPr lang="en-US" sz="2000" dirty="0" smtClean="0">
              <a:latin typeface="Century Gothic" pitchFamily="34" charset="0"/>
            </a:endParaRPr>
          </a:p>
          <a:p>
            <a:endParaRPr lang="en-US" sz="2000" dirty="0">
              <a:latin typeface="Century Gothic" pitchFamily="34" charset="0"/>
            </a:endParaRPr>
          </a:p>
          <a:p>
            <a:r>
              <a:rPr lang="en-US" sz="2000" dirty="0" smtClean="0">
                <a:latin typeface="Century Gothic" pitchFamily="34" charset="0"/>
              </a:rPr>
              <a:t>Miriam Burt, CAL Adult ESL Content Specialist</a:t>
            </a:r>
          </a:p>
          <a:p>
            <a:r>
              <a:rPr lang="en-US" sz="2000" dirty="0" smtClean="0">
                <a:latin typeface="Century Gothic" pitchFamily="34" charset="0"/>
                <a:hlinkClick r:id="rId5"/>
              </a:rPr>
              <a:t>mburt@cal.org</a:t>
            </a:r>
            <a:r>
              <a:rPr lang="en-US" sz="2000" dirty="0" smtClean="0">
                <a:latin typeface="Century Gothic" pitchFamily="34" charset="0"/>
              </a:rPr>
              <a:t> </a:t>
            </a:r>
            <a:endParaRPr lang="en-US" sz="2000" dirty="0">
              <a:latin typeface="Century Gothic"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620000" cy="838200"/>
          </a:xfrm>
        </p:spPr>
        <p:txBody>
          <a:bodyPr/>
          <a:lstStyle/>
          <a:p>
            <a:pPr algn="ctr">
              <a:defRPr/>
            </a:pPr>
            <a:r>
              <a:rPr lang="en-US" dirty="0" smtClean="0"/>
              <a:t>Adult English Language Learners: </a:t>
            </a:r>
            <a:br>
              <a:rPr lang="en-US" dirty="0" smtClean="0"/>
            </a:br>
            <a:r>
              <a:rPr lang="en-US" dirty="0" smtClean="0"/>
              <a:t>State of the Field</a:t>
            </a:r>
            <a:endParaRPr lang="en-US" dirty="0"/>
          </a:p>
        </p:txBody>
      </p:sp>
      <p:sp>
        <p:nvSpPr>
          <p:cNvPr id="9219" name="Content Placeholder 2"/>
          <p:cNvSpPr>
            <a:spLocks noGrp="1"/>
          </p:cNvSpPr>
          <p:nvPr>
            <p:ph idx="4294967295"/>
          </p:nvPr>
        </p:nvSpPr>
        <p:spPr>
          <a:xfrm>
            <a:off x="1600200" y="1600200"/>
            <a:ext cx="7419975" cy="4164013"/>
          </a:xfrm>
        </p:spPr>
        <p:txBody>
          <a:bodyPr>
            <a:noAutofit/>
          </a:bodyPr>
          <a:lstStyle/>
          <a:p>
            <a:r>
              <a:rPr lang="en-US" sz="2400" dirty="0" smtClean="0"/>
              <a:t>Federal instruction generally funded by U.S. Department of Education, Office of Adult and Vocational Education</a:t>
            </a:r>
          </a:p>
          <a:p>
            <a:endParaRPr lang="en-US" sz="2400" dirty="0" smtClean="0"/>
          </a:p>
          <a:p>
            <a:r>
              <a:rPr lang="en-US" sz="2400" dirty="0" smtClean="0"/>
              <a:t>At least 50% of adult learners are ELLs (including those in ABE/GED and ASE courses) </a:t>
            </a:r>
            <a:r>
              <a:rPr lang="en-US" sz="1050" dirty="0" smtClean="0"/>
              <a:t>(http://wdcrobcolp01.ed.gov/CFAPPS/OVAE/NRS/tables/</a:t>
            </a:r>
            <a:r>
              <a:rPr lang="en-US" sz="1050" dirty="0" err="1" smtClean="0"/>
              <a:t>index.cfm</a:t>
            </a:r>
            <a:r>
              <a:rPr lang="en-US" sz="1050" dirty="0" smtClean="0"/>
              <a:t>)</a:t>
            </a:r>
          </a:p>
          <a:p>
            <a:endParaRPr lang="en-US" sz="2400" dirty="0" smtClean="0"/>
          </a:p>
          <a:p>
            <a:r>
              <a:rPr lang="en-US" sz="2400" dirty="0" smtClean="0"/>
              <a:t>Focus on transitioning </a:t>
            </a:r>
            <a:r>
              <a:rPr lang="en-US" sz="2400" i="1" dirty="0" smtClean="0"/>
              <a:t>all </a:t>
            </a:r>
            <a:r>
              <a:rPr lang="en-US" sz="2400" dirty="0" smtClean="0"/>
              <a:t>adult learners to work or post-secondary education</a:t>
            </a:r>
          </a:p>
        </p:txBody>
      </p:sp>
    </p:spTree>
    <p:extLst>
      <p:ext uri="{BB962C8B-B14F-4D97-AF65-F5344CB8AC3E}">
        <p14:creationId xmlns:p14="http://schemas.microsoft.com/office/powerpoint/2010/main" val="39538142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543800" cy="685800"/>
          </a:xfrm>
        </p:spPr>
        <p:txBody>
          <a:bodyPr/>
          <a:lstStyle/>
          <a:p>
            <a:pPr>
              <a:defRPr/>
            </a:pPr>
            <a:r>
              <a:rPr lang="en-US" dirty="0" smtClean="0"/>
              <a:t>Models for Providing Content Instruction to ELLs</a:t>
            </a:r>
            <a:endParaRPr lang="en-US" dirty="0"/>
          </a:p>
        </p:txBody>
      </p:sp>
      <p:sp>
        <p:nvSpPr>
          <p:cNvPr id="10243" name="Content Placeholder 2"/>
          <p:cNvSpPr>
            <a:spLocks noGrp="1"/>
          </p:cNvSpPr>
          <p:nvPr>
            <p:ph idx="1"/>
          </p:nvPr>
        </p:nvSpPr>
        <p:spPr>
          <a:xfrm>
            <a:off x="1753841" y="1219200"/>
            <a:ext cx="7419975" cy="3656013"/>
          </a:xfrm>
        </p:spPr>
        <p:txBody>
          <a:bodyPr/>
          <a:lstStyle/>
          <a:p>
            <a:r>
              <a:rPr lang="en-US" sz="2400" dirty="0" smtClean="0"/>
              <a:t>EL Civics</a:t>
            </a:r>
          </a:p>
          <a:p>
            <a:r>
              <a:rPr lang="en-US" sz="2400" dirty="0" smtClean="0"/>
              <a:t>Bridge Classes</a:t>
            </a:r>
          </a:p>
          <a:p>
            <a:r>
              <a:rPr lang="en-US" sz="2400" dirty="0" smtClean="0"/>
              <a:t>Career/Technical Classes: Co-Instruction</a:t>
            </a:r>
          </a:p>
          <a:p>
            <a:r>
              <a:rPr lang="en-US" sz="2400" dirty="0" smtClean="0"/>
              <a:t>ESP Classes</a:t>
            </a:r>
          </a:p>
          <a:p>
            <a:r>
              <a:rPr lang="en-US" sz="2400" dirty="0" smtClean="0"/>
              <a:t>Sink or Swim</a:t>
            </a:r>
          </a:p>
          <a:p>
            <a:r>
              <a:rPr lang="en-US" sz="2400" dirty="0" smtClean="0"/>
              <a:t>Other</a:t>
            </a:r>
          </a:p>
          <a:p>
            <a:endParaRPr lang="en-US" sz="2400" dirty="0" smtClean="0"/>
          </a:p>
        </p:txBody>
      </p:sp>
      <p:sp>
        <p:nvSpPr>
          <p:cNvPr id="10244" name="Slide Number Placeholder 3"/>
          <p:cNvSpPr>
            <a:spLocks noGrp="1"/>
          </p:cNvSpPr>
          <p:nvPr>
            <p:ph type="sldNum" sz="quarter" idx="10"/>
          </p:nvPr>
        </p:nvSpPr>
        <p:spPr>
          <a:noFill/>
        </p:spPr>
        <p:txBody>
          <a:bodyPr/>
          <a:lstStyle/>
          <a:p>
            <a:fld id="{A02F90FC-B8A4-497E-BB7D-56DFBF3F01A9}" type="slidenum">
              <a:rPr lang="en-US" smtClean="0"/>
              <a:pPr/>
              <a:t>6</a:t>
            </a:fld>
            <a:endParaRPr lang="en-US" smtClean="0"/>
          </a:p>
        </p:txBody>
      </p:sp>
      <p:pic>
        <p:nvPicPr>
          <p:cNvPr id="10245" name="Picture 4" descr="C:\Users\miriam\AppData\Local\Microsoft\Windows\Temporary Internet Files\Content.IE5\DMWPHPOL\MC900441186[1].jpg"/>
          <p:cNvPicPr>
            <a:picLocks noChangeAspect="1" noChangeArrowheads="1"/>
          </p:cNvPicPr>
          <p:nvPr/>
        </p:nvPicPr>
        <p:blipFill>
          <a:blip r:embed="rId2" cstate="print"/>
          <a:srcRect/>
          <a:stretch>
            <a:fillRect/>
          </a:stretch>
        </p:blipFill>
        <p:spPr bwMode="auto">
          <a:xfrm>
            <a:off x="7696200" y="3733800"/>
            <a:ext cx="1173958" cy="1520031"/>
          </a:xfrm>
          <a:prstGeom prst="rect">
            <a:avLst/>
          </a:prstGeom>
          <a:noFill/>
          <a:ln w="9525">
            <a:noFill/>
            <a:miter lim="800000"/>
            <a:headEnd/>
            <a:tailEnd/>
          </a:ln>
        </p:spPr>
      </p:pic>
      <p:pic>
        <p:nvPicPr>
          <p:cNvPr id="10246" name="Picture 5" descr="C:\Users\miriam\AppData\Local\Microsoft\Windows\Temporary Internet Files\Content.IE5\17VIB3T2\MC900341812[1].jpg"/>
          <p:cNvPicPr>
            <a:picLocks noChangeAspect="1" noChangeArrowheads="1"/>
          </p:cNvPicPr>
          <p:nvPr/>
        </p:nvPicPr>
        <p:blipFill>
          <a:blip r:embed="rId3" cstate="print"/>
          <a:srcRect/>
          <a:stretch>
            <a:fillRect/>
          </a:stretch>
        </p:blipFill>
        <p:spPr bwMode="auto">
          <a:xfrm>
            <a:off x="4191000" y="4191000"/>
            <a:ext cx="1455370" cy="1144588"/>
          </a:xfrm>
          <a:prstGeom prst="rect">
            <a:avLst/>
          </a:prstGeom>
          <a:noFill/>
          <a:ln w="9525">
            <a:noFill/>
            <a:miter lim="800000"/>
            <a:headEnd/>
            <a:tailEnd/>
          </a:ln>
        </p:spPr>
      </p:pic>
      <p:pic>
        <p:nvPicPr>
          <p:cNvPr id="10247" name="Picture 14" descr="C:\Users\miriam\AppData\Local\Microsoft\Windows\Temporary Internet Files\Content.IE5\17VIB3T2\MC900332876[1].wmf"/>
          <p:cNvPicPr>
            <a:picLocks noChangeAspect="1" noChangeArrowheads="1"/>
          </p:cNvPicPr>
          <p:nvPr/>
        </p:nvPicPr>
        <p:blipFill>
          <a:blip r:embed="rId4" cstate="print"/>
          <a:srcRect/>
          <a:stretch>
            <a:fillRect/>
          </a:stretch>
        </p:blipFill>
        <p:spPr bwMode="auto">
          <a:xfrm>
            <a:off x="1752600" y="5715000"/>
            <a:ext cx="2514600" cy="1014725"/>
          </a:xfrm>
          <a:prstGeom prst="rect">
            <a:avLst/>
          </a:prstGeom>
          <a:noFill/>
          <a:ln w="9525">
            <a:noFill/>
            <a:miter lim="800000"/>
            <a:headEnd/>
            <a:tailEnd/>
          </a:ln>
        </p:spPr>
      </p:pic>
      <p:pic>
        <p:nvPicPr>
          <p:cNvPr id="10248" name="Picture 15" descr="C:\Users\miriam\AppData\Local\Microsoft\Windows\Temporary Internet Files\Content.IE5\IVXDAFF4\MM900336673[1].gif"/>
          <p:cNvPicPr>
            <a:picLocks noChangeAspect="1" noChangeArrowheads="1" noCrop="1"/>
          </p:cNvPicPr>
          <p:nvPr/>
        </p:nvPicPr>
        <p:blipFill>
          <a:blip r:embed="rId5" cstate="print"/>
          <a:srcRect/>
          <a:stretch>
            <a:fillRect/>
          </a:stretch>
        </p:blipFill>
        <p:spPr bwMode="auto">
          <a:xfrm>
            <a:off x="5943600" y="5562600"/>
            <a:ext cx="1597007" cy="1082675"/>
          </a:xfrm>
          <a:prstGeom prst="rect">
            <a:avLst/>
          </a:prstGeom>
          <a:noFill/>
          <a:ln w="9525">
            <a:noFill/>
            <a:miter lim="800000"/>
            <a:headEnd/>
            <a:tailEnd/>
          </a:ln>
        </p:spPr>
      </p:pic>
      <p:pic>
        <p:nvPicPr>
          <p:cNvPr id="10249" name="Picture 20" descr="C:\Users\miriam\AppData\Local\Microsoft\Windows\Temporary Internet Files\Content.IE5\17VIB3T2\MC900439422[1].jpg"/>
          <p:cNvPicPr>
            <a:picLocks noChangeAspect="1" noChangeArrowheads="1"/>
          </p:cNvPicPr>
          <p:nvPr/>
        </p:nvPicPr>
        <p:blipFill>
          <a:blip r:embed="rId6" cstate="print"/>
          <a:srcRect/>
          <a:stretch>
            <a:fillRect/>
          </a:stretch>
        </p:blipFill>
        <p:spPr bwMode="auto">
          <a:xfrm>
            <a:off x="1752600" y="4038600"/>
            <a:ext cx="1676400" cy="1676400"/>
          </a:xfrm>
          <a:prstGeom prst="rect">
            <a:avLst/>
          </a:prstGeom>
          <a:noFill/>
          <a:ln w="9525">
            <a:noFill/>
            <a:miter lim="800000"/>
            <a:headEnd/>
            <a:tailEnd/>
          </a:ln>
        </p:spPr>
      </p:pic>
    </p:spTree>
    <p:extLst>
      <p:ext uri="{BB962C8B-B14F-4D97-AF65-F5344CB8AC3E}">
        <p14:creationId xmlns:p14="http://schemas.microsoft.com/office/powerpoint/2010/main" val="16930700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title"/>
          </p:nvPr>
        </p:nvSpPr>
        <p:spPr>
          <a:xfrm>
            <a:off x="1905000" y="609600"/>
            <a:ext cx="6858000" cy="1323975"/>
          </a:xfrm>
        </p:spPr>
        <p:txBody>
          <a:bodyPr/>
          <a:lstStyle/>
          <a:p>
            <a:pPr algn="ctr">
              <a:defRPr/>
            </a:pPr>
            <a:r>
              <a:rPr lang="en-US" b="0" cap="none" dirty="0" smtClean="0">
                <a:solidFill>
                  <a:schemeClr val="tx1"/>
                </a:solidFill>
              </a:rPr>
              <a:t>Introduction to Sheltered Instruction and the SIOP Model</a:t>
            </a:r>
          </a:p>
        </p:txBody>
      </p:sp>
      <p:pic>
        <p:nvPicPr>
          <p:cNvPr id="11267" name="Picture 2" descr="C:\Users\miriam\AppData\Local\Microsoft\Windows\Temporary Internet Files\Content.IE5\IVXDAFF4\MP900386046[1].jpg"/>
          <p:cNvPicPr>
            <a:picLocks noChangeAspect="1" noChangeArrowheads="1"/>
          </p:cNvPicPr>
          <p:nvPr/>
        </p:nvPicPr>
        <p:blipFill>
          <a:blip r:embed="rId3" cstate="print"/>
          <a:srcRect/>
          <a:stretch>
            <a:fillRect/>
          </a:stretch>
        </p:blipFill>
        <p:spPr bwMode="auto">
          <a:xfrm>
            <a:off x="6629400" y="3352800"/>
            <a:ext cx="2514600" cy="1795463"/>
          </a:xfrm>
          <a:prstGeom prst="rect">
            <a:avLst/>
          </a:prstGeom>
          <a:noFill/>
          <a:ln w="9525">
            <a:noFill/>
            <a:miter lim="800000"/>
            <a:headEnd/>
            <a:tailEnd/>
          </a:ln>
        </p:spPr>
      </p:pic>
      <p:pic>
        <p:nvPicPr>
          <p:cNvPr id="11268" name="Picture 3" descr="C:\Users\miriam\AppData\Local\Microsoft\Windows\Temporary Internet Files\Content.IE5\17VIB3T2\MC900435480[1].wmf"/>
          <p:cNvPicPr>
            <a:picLocks noChangeAspect="1" noChangeArrowheads="1"/>
          </p:cNvPicPr>
          <p:nvPr/>
        </p:nvPicPr>
        <p:blipFill>
          <a:blip r:embed="rId4" cstate="print"/>
          <a:srcRect/>
          <a:stretch>
            <a:fillRect/>
          </a:stretch>
        </p:blipFill>
        <p:spPr bwMode="auto">
          <a:xfrm>
            <a:off x="1752600" y="2133600"/>
            <a:ext cx="1841500" cy="1809750"/>
          </a:xfrm>
          <a:prstGeom prst="rect">
            <a:avLst/>
          </a:prstGeom>
          <a:noFill/>
          <a:ln w="9525">
            <a:noFill/>
            <a:miter lim="800000"/>
            <a:headEnd/>
            <a:tailEnd/>
          </a:ln>
        </p:spPr>
      </p:pic>
      <p:pic>
        <p:nvPicPr>
          <p:cNvPr id="11269" name="Picture 4" descr="C:\Users\miriam\AppData\Local\Microsoft\Windows\Temporary Internet Files\Content.IE5\I7ONKOS6\MC900060236[1].wmf"/>
          <p:cNvPicPr>
            <a:picLocks noChangeAspect="1" noChangeArrowheads="1"/>
          </p:cNvPicPr>
          <p:nvPr/>
        </p:nvPicPr>
        <p:blipFill>
          <a:blip r:embed="rId5" cstate="print"/>
          <a:srcRect/>
          <a:stretch>
            <a:fillRect/>
          </a:stretch>
        </p:blipFill>
        <p:spPr bwMode="auto">
          <a:xfrm>
            <a:off x="4014874" y="2667000"/>
            <a:ext cx="2385926" cy="3263312"/>
          </a:xfrm>
          <a:prstGeom prst="rect">
            <a:avLst/>
          </a:prstGeom>
          <a:noFill/>
          <a:ln w="9525">
            <a:noFill/>
            <a:miter lim="800000"/>
            <a:headEnd/>
            <a:tailEnd/>
          </a:ln>
        </p:spPr>
      </p:pic>
      <p:pic>
        <p:nvPicPr>
          <p:cNvPr id="11270" name="Picture 7" descr="C:\Users\miriam\AppData\Local\Microsoft\Windows\Temporary Internet Files\Content.IE5\IVXDAFF4\MC900370192[1].wmf"/>
          <p:cNvPicPr>
            <a:picLocks noChangeAspect="1" noChangeArrowheads="1"/>
          </p:cNvPicPr>
          <p:nvPr/>
        </p:nvPicPr>
        <p:blipFill>
          <a:blip r:embed="rId6" cstate="print"/>
          <a:srcRect/>
          <a:stretch>
            <a:fillRect/>
          </a:stretch>
        </p:blipFill>
        <p:spPr bwMode="auto">
          <a:xfrm>
            <a:off x="2057400" y="4648200"/>
            <a:ext cx="1804988" cy="1803400"/>
          </a:xfrm>
          <a:prstGeom prst="rect">
            <a:avLst/>
          </a:prstGeom>
          <a:noFill/>
          <a:ln w="9525">
            <a:noFill/>
            <a:miter lim="800000"/>
            <a:headEnd/>
            <a:tailEnd/>
          </a:ln>
        </p:spPr>
      </p:pic>
    </p:spTree>
    <p:extLst>
      <p:ext uri="{BB962C8B-B14F-4D97-AF65-F5344CB8AC3E}">
        <p14:creationId xmlns:p14="http://schemas.microsoft.com/office/powerpoint/2010/main" val="11724223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sz="half" idx="10"/>
          </p:nvPr>
        </p:nvSpPr>
        <p:spPr>
          <a:xfrm>
            <a:off x="1676400" y="1143000"/>
            <a:ext cx="7277100" cy="5657850"/>
          </a:xfrm>
          <a:noFill/>
          <a:ln algn="ctr"/>
        </p:spPr>
        <p:txBody>
          <a:bodyPr/>
          <a:lstStyle/>
          <a:p>
            <a:pPr marL="365760" indent="-365760" algn="l">
              <a:defRPr/>
            </a:pPr>
            <a:r>
              <a:rPr lang="en-US" sz="2400" dirty="0" smtClean="0"/>
              <a:t>Sheltered instruction is intended for English language learners to learn </a:t>
            </a:r>
            <a:r>
              <a:rPr lang="en-US" sz="2400" i="1" dirty="0" smtClean="0"/>
              <a:t>both </a:t>
            </a:r>
            <a:r>
              <a:rPr lang="en-US" sz="2400" dirty="0" smtClean="0"/>
              <a:t>content </a:t>
            </a:r>
            <a:r>
              <a:rPr lang="en-US" sz="2400" i="1" dirty="0" smtClean="0"/>
              <a:t>and </a:t>
            </a:r>
            <a:r>
              <a:rPr lang="en-US" sz="2400" dirty="0" smtClean="0"/>
              <a:t>language, without sacrificing either. </a:t>
            </a:r>
          </a:p>
          <a:p>
            <a:pPr algn="ctr">
              <a:defRPr/>
            </a:pPr>
            <a:endParaRPr lang="en-US" sz="2400" dirty="0" smtClean="0"/>
          </a:p>
          <a:p>
            <a:pPr algn="ctr">
              <a:defRPr/>
            </a:pPr>
            <a:r>
              <a:rPr lang="en-US" sz="2400" dirty="0" smtClean="0"/>
              <a:t>“A means for making content comprehensible for English learners while they are developing English proficiency.”</a:t>
            </a:r>
            <a:br>
              <a:rPr lang="en-US" sz="2400" dirty="0" smtClean="0"/>
            </a:br>
            <a:endParaRPr lang="en-US" sz="2400" dirty="0" smtClean="0">
              <a:cs typeface="Arial" charset="0"/>
            </a:endParaRPr>
          </a:p>
          <a:p>
            <a:pPr marL="365760" indent="-365760" algn="l">
              <a:defRPr/>
            </a:pPr>
            <a:r>
              <a:rPr lang="en-US" sz="2400" dirty="0" err="1" smtClean="0">
                <a:cs typeface="Arial" charset="0"/>
              </a:rPr>
              <a:t>Echevarr</a:t>
            </a:r>
            <a:r>
              <a:rPr lang="en-US" sz="2400" dirty="0" err="1" smtClean="0"/>
              <a:t>í</a:t>
            </a:r>
            <a:r>
              <a:rPr lang="en-US" sz="2400" dirty="0" err="1" smtClean="0">
                <a:cs typeface="Arial" charset="0"/>
              </a:rPr>
              <a:t>a</a:t>
            </a:r>
            <a:r>
              <a:rPr lang="en-US" sz="2400" dirty="0" smtClean="0">
                <a:cs typeface="Arial" charset="0"/>
              </a:rPr>
              <a:t>, J., Vogt, M.E., &amp; Short, D. (2008). </a:t>
            </a:r>
            <a:r>
              <a:rPr lang="en-US" sz="2400" i="1" dirty="0" smtClean="0">
                <a:cs typeface="Arial" charset="0"/>
              </a:rPr>
              <a:t>Making content comprehensible for English learners: The SIOP model.</a:t>
            </a:r>
            <a:r>
              <a:rPr lang="en-US" sz="2400" dirty="0" smtClean="0">
                <a:cs typeface="Arial" charset="0"/>
              </a:rPr>
              <a:t> Boston: Pearson/</a:t>
            </a:r>
            <a:r>
              <a:rPr lang="en-US" sz="2400" dirty="0" err="1" smtClean="0">
                <a:cs typeface="Arial" charset="0"/>
              </a:rPr>
              <a:t>Allyn</a:t>
            </a:r>
            <a:r>
              <a:rPr lang="en-US" sz="2400" dirty="0" smtClean="0">
                <a:cs typeface="Arial" charset="0"/>
              </a:rPr>
              <a:t> &amp; Bacon, p.246.</a:t>
            </a:r>
          </a:p>
          <a:p>
            <a:pPr marL="365760" indent="-365760">
              <a:defRPr/>
            </a:pPr>
            <a:endParaRPr lang="en-US" sz="1100" dirty="0" smtClean="0"/>
          </a:p>
          <a:p>
            <a:pPr marL="365760" indent="-365760">
              <a:defRPr/>
            </a:pPr>
            <a:endParaRPr lang="en-US" sz="2400" dirty="0" smtClean="0"/>
          </a:p>
        </p:txBody>
      </p:sp>
      <p:sp>
        <p:nvSpPr>
          <p:cNvPr id="48131" name="Rectangle 3"/>
          <p:cNvSpPr>
            <a:spLocks noGrp="1" noChangeArrowheads="1"/>
          </p:cNvSpPr>
          <p:nvPr>
            <p:ph type="title"/>
          </p:nvPr>
        </p:nvSpPr>
        <p:spPr>
          <a:xfrm>
            <a:off x="1600200" y="457200"/>
            <a:ext cx="7226300" cy="895350"/>
          </a:xfrm>
        </p:spPr>
        <p:txBody>
          <a:bodyPr/>
          <a:lstStyle/>
          <a:p>
            <a:pPr eaLnBrk="1" hangingPunct="1">
              <a:defRPr/>
            </a:pPr>
            <a:r>
              <a:rPr lang="en-US" dirty="0" smtClean="0"/>
              <a:t> Sheltered Instruction: What is it? </a:t>
            </a:r>
            <a:br>
              <a:rPr lang="en-US" dirty="0" smtClean="0"/>
            </a:br>
            <a:endParaRPr lang="en-US" dirty="0" smtClean="0"/>
          </a:p>
        </p:txBody>
      </p:sp>
    </p:spTree>
    <p:extLst>
      <p:ext uri="{BB962C8B-B14F-4D97-AF65-F5344CB8AC3E}">
        <p14:creationId xmlns:p14="http://schemas.microsoft.com/office/powerpoint/2010/main" val="6510774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 calcmode="lin" valueType="num">
                                      <p:cBhvr additive="base">
                                        <p:cTn id="7" dur="500" fill="hold"/>
                                        <p:tgtEl>
                                          <p:spTgt spid="48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0">
                                            <p:txEl>
                                              <p:pRg st="2" end="2"/>
                                            </p:txEl>
                                          </p:spTgt>
                                        </p:tgtEl>
                                        <p:attrNameLst>
                                          <p:attrName>style.visibility</p:attrName>
                                        </p:attrNameLst>
                                      </p:cBhvr>
                                      <p:to>
                                        <p:strVal val="visible"/>
                                      </p:to>
                                    </p:set>
                                    <p:anim calcmode="lin" valueType="num">
                                      <p:cBhvr additive="base">
                                        <p:cTn id="13" dur="500" fill="hold"/>
                                        <p:tgtEl>
                                          <p:spTgt spid="481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0">
                                            <p:txEl>
                                              <p:pRg st="3" end="3"/>
                                            </p:txEl>
                                          </p:spTgt>
                                        </p:tgtEl>
                                        <p:attrNameLst>
                                          <p:attrName>style.visibility</p:attrName>
                                        </p:attrNameLst>
                                      </p:cBhvr>
                                      <p:to>
                                        <p:strVal val="visible"/>
                                      </p:to>
                                    </p:set>
                                    <p:anim calcmode="lin" valueType="num">
                                      <p:cBhvr additive="base">
                                        <p:cTn id="19" dur="500" fill="hold"/>
                                        <p:tgtEl>
                                          <p:spTgt spid="4813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p:cNvSpPr>
            <a:spLocks noGrp="1" noChangeArrowheads="1"/>
          </p:cNvSpPr>
          <p:nvPr>
            <p:ph sz="half" idx="10"/>
          </p:nvPr>
        </p:nvSpPr>
        <p:spPr>
          <a:xfrm>
            <a:off x="1752600" y="1600200"/>
            <a:ext cx="7200900" cy="5200650"/>
          </a:xfrm>
          <a:noFill/>
          <a:ln algn="ctr"/>
        </p:spPr>
        <p:txBody>
          <a:bodyPr/>
          <a:lstStyle/>
          <a:p>
            <a:pPr algn="l">
              <a:lnSpc>
                <a:spcPct val="90000"/>
              </a:lnSpc>
              <a:spcBef>
                <a:spcPct val="30000"/>
              </a:spcBef>
              <a:buFont typeface="Webdings" pitchFamily="18" charset="2"/>
              <a:buNone/>
              <a:defRPr/>
            </a:pPr>
            <a:r>
              <a:rPr lang="en-US" sz="2800" b="1" dirty="0" smtClean="0">
                <a:solidFill>
                  <a:schemeClr val="tx2"/>
                </a:solidFill>
              </a:rPr>
              <a:t>SIOP</a:t>
            </a:r>
            <a:r>
              <a:rPr lang="en-US" sz="2800" dirty="0" smtClean="0"/>
              <a:t> = Sheltered Instruction Observation Protocol </a:t>
            </a:r>
          </a:p>
          <a:p>
            <a:pPr>
              <a:lnSpc>
                <a:spcPct val="90000"/>
              </a:lnSpc>
              <a:spcBef>
                <a:spcPct val="30000"/>
              </a:spcBef>
              <a:buFont typeface="Webdings" pitchFamily="18" charset="2"/>
              <a:buNone/>
              <a:defRPr/>
            </a:pPr>
            <a:endParaRPr lang="en-US" sz="2800" dirty="0" smtClean="0">
              <a:solidFill>
                <a:schemeClr val="bg2"/>
              </a:solidFill>
            </a:endParaRPr>
          </a:p>
          <a:p>
            <a:pPr marL="800100" lvl="1" indent="-342900">
              <a:lnSpc>
                <a:spcPct val="90000"/>
              </a:lnSpc>
              <a:spcBef>
                <a:spcPct val="30000"/>
              </a:spcBef>
              <a:buFont typeface="Arial"/>
              <a:buChar char="•"/>
              <a:defRPr/>
            </a:pPr>
            <a:r>
              <a:rPr lang="en-US" sz="2400" dirty="0"/>
              <a:t>Initially, was an observational instrument,</a:t>
            </a:r>
          </a:p>
          <a:p>
            <a:pPr lvl="1">
              <a:lnSpc>
                <a:spcPct val="90000"/>
              </a:lnSpc>
              <a:spcBef>
                <a:spcPct val="30000"/>
              </a:spcBef>
              <a:buFont typeface="Arial" pitchFamily="34" charset="0"/>
              <a:buChar char="•"/>
              <a:defRPr/>
            </a:pPr>
            <a:endParaRPr lang="en-US" sz="2400" dirty="0"/>
          </a:p>
          <a:p>
            <a:pPr marL="800100" lvl="1" indent="-342900">
              <a:lnSpc>
                <a:spcPct val="90000"/>
              </a:lnSpc>
              <a:spcBef>
                <a:spcPct val="30000"/>
              </a:spcBef>
              <a:buFont typeface="Arial"/>
              <a:buChar char="•"/>
              <a:defRPr/>
            </a:pPr>
            <a:r>
              <a:rPr lang="en-US" sz="2400" dirty="0"/>
              <a:t>And evolved into the</a:t>
            </a:r>
            <a:r>
              <a:rPr lang="en-US" sz="2400" dirty="0">
                <a:solidFill>
                  <a:schemeClr val="bg2"/>
                </a:solidFill>
              </a:rPr>
              <a:t> </a:t>
            </a:r>
            <a:r>
              <a:rPr lang="en-US" sz="2400" b="1" dirty="0">
                <a:solidFill>
                  <a:schemeClr val="tx2"/>
                </a:solidFill>
              </a:rPr>
              <a:t>SIOP Model</a:t>
            </a:r>
            <a:r>
              <a:rPr lang="en-US" sz="2400" dirty="0">
                <a:solidFill>
                  <a:schemeClr val="tx2"/>
                </a:solidFill>
              </a:rPr>
              <a:t> </a:t>
            </a:r>
            <a:r>
              <a:rPr lang="en-US" sz="2400" dirty="0"/>
              <a:t>for lesson planning. </a:t>
            </a:r>
          </a:p>
          <a:p>
            <a:pPr lvl="1">
              <a:lnSpc>
                <a:spcPct val="90000"/>
              </a:lnSpc>
              <a:spcBef>
                <a:spcPct val="30000"/>
              </a:spcBef>
              <a:buFont typeface="Arial" pitchFamily="34" charset="0"/>
              <a:buChar char="•"/>
              <a:defRPr/>
            </a:pPr>
            <a:endParaRPr lang="en-US" sz="2400" dirty="0"/>
          </a:p>
          <a:p>
            <a:pPr marL="800100" lvl="1" indent="-342900">
              <a:lnSpc>
                <a:spcPct val="90000"/>
              </a:lnSpc>
              <a:spcBef>
                <a:spcPct val="30000"/>
              </a:spcBef>
              <a:buFont typeface="Arial"/>
              <a:buChar char="•"/>
              <a:defRPr/>
            </a:pPr>
            <a:r>
              <a:rPr lang="en-US" sz="2400" dirty="0"/>
              <a:t>Was developed for K-12 </a:t>
            </a:r>
            <a:r>
              <a:rPr lang="en-US" sz="2400" dirty="0" smtClean="0"/>
              <a:t>instruction – for mainstream teachers working with English language learners</a:t>
            </a:r>
            <a:endParaRPr lang="en-US" sz="2400" dirty="0"/>
          </a:p>
          <a:p>
            <a:pPr>
              <a:lnSpc>
                <a:spcPct val="90000"/>
              </a:lnSpc>
              <a:spcBef>
                <a:spcPct val="30000"/>
              </a:spcBef>
              <a:buFont typeface="Webdings" pitchFamily="18" charset="2"/>
              <a:buNone/>
              <a:defRPr/>
            </a:pPr>
            <a:endParaRPr lang="en-US" sz="2400" dirty="0" smtClean="0"/>
          </a:p>
        </p:txBody>
      </p:sp>
      <p:sp>
        <p:nvSpPr>
          <p:cNvPr id="523266" name="Rectangle 2"/>
          <p:cNvSpPr>
            <a:spLocks noGrp="1" noChangeArrowheads="1"/>
          </p:cNvSpPr>
          <p:nvPr>
            <p:ph type="title"/>
          </p:nvPr>
        </p:nvSpPr>
        <p:spPr/>
        <p:txBody>
          <a:bodyPr>
            <a:normAutofit/>
          </a:bodyPr>
          <a:lstStyle/>
          <a:p>
            <a:pPr eaLnBrk="1" hangingPunct="1">
              <a:defRPr/>
            </a:pPr>
            <a:r>
              <a:rPr lang="en-US" smtClean="0"/>
              <a:t>How was the SIOP Model developed?   </a:t>
            </a:r>
            <a:endParaRPr lang="en-US" smtClean="0">
              <a:latin typeface="Lucida Handwriting" pitchFamily="66" charset="0"/>
            </a:endParaRPr>
          </a:p>
        </p:txBody>
      </p:sp>
    </p:spTree>
    <p:extLst>
      <p:ext uri="{BB962C8B-B14F-4D97-AF65-F5344CB8AC3E}">
        <p14:creationId xmlns:p14="http://schemas.microsoft.com/office/powerpoint/2010/main" val="14230343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5B16780-D2A6-4184-88E4-4A67362267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2717</TotalTime>
  <Words>1578</Words>
  <Application>Microsoft Macintosh PowerPoint</Application>
  <PresentationFormat>On-screen Show (4:3)</PresentationFormat>
  <Paragraphs>377</Paragraphs>
  <Slides>41</Slides>
  <Notes>21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Raise Your Hand If…</vt:lpstr>
      <vt:lpstr>Computer Literacy Discussion</vt:lpstr>
      <vt:lpstr>Objectives</vt:lpstr>
      <vt:lpstr>Adult English Language Learners:  State of the Field</vt:lpstr>
      <vt:lpstr>Models for Providing Content Instruction to ELLs</vt:lpstr>
      <vt:lpstr>Introduction to Sheltered Instruction and the SIOP Model</vt:lpstr>
      <vt:lpstr> Sheltered Instruction: What is it?  </vt:lpstr>
      <vt:lpstr>How was the SIOP Model developed?   </vt:lpstr>
      <vt:lpstr>The SIOP Model   (Echevarria, Vogt, &amp; Short, 2008)</vt:lpstr>
      <vt:lpstr>The SIOP Model   (Echevarria, Vogt, &amp; Short, 2008)</vt:lpstr>
      <vt:lpstr>The SIOP Model</vt:lpstr>
      <vt:lpstr>The SIOP Model</vt:lpstr>
      <vt:lpstr>Overview of Carlos Rosario PCS</vt:lpstr>
      <vt:lpstr>The Mission</vt:lpstr>
      <vt:lpstr>Overview of Carlos Rosario PCS</vt:lpstr>
      <vt:lpstr>Computer Literacy at Carlos Rosario</vt:lpstr>
      <vt:lpstr>Student Profiles – Yrs. of Education</vt:lpstr>
      <vt:lpstr>Student Profiles – 1st Languages</vt:lpstr>
      <vt:lpstr>Student Profiles – Age Ranges</vt:lpstr>
      <vt:lpstr>Computer Literacy - Guiding Principles</vt:lpstr>
      <vt:lpstr>Overview of Topics</vt:lpstr>
      <vt:lpstr>Materials, Books?</vt:lpstr>
      <vt:lpstr>Chapter Features</vt:lpstr>
      <vt:lpstr>Content &amp; Language Objectives</vt:lpstr>
      <vt:lpstr>Comprehensible Texts</vt:lpstr>
      <vt:lpstr>Vocabulary Development</vt:lpstr>
      <vt:lpstr>Building Background</vt:lpstr>
      <vt:lpstr>Authentic Outcomes - Internet</vt:lpstr>
      <vt:lpstr>Authentic Outcomes - Word</vt:lpstr>
      <vt:lpstr>Authentic Outcomes - PPT</vt:lpstr>
      <vt:lpstr>Authentic Outcomes - Excel</vt:lpstr>
      <vt:lpstr>Authentic Outcomes – Digital Language</vt:lpstr>
      <vt:lpstr>Authentic Outcomes  Computer Safety &amp; Privacy</vt:lpstr>
      <vt:lpstr>Authentic Outcomes  Computer Network &amp; ISPs</vt:lpstr>
      <vt:lpstr>Authentic Outcomes  Final Project</vt:lpstr>
      <vt:lpstr>A Closer Look</vt:lpstr>
      <vt:lpstr>Classroom Work</vt:lpstr>
      <vt:lpstr>A Closer Look at the Chapters</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 Tatton-Harris</dc:creator>
  <cp:lastModifiedBy>Neela Jayaraman</cp:lastModifiedBy>
  <cp:revision>136</cp:revision>
  <cp:lastPrinted>2012-10-27T02:02:24Z</cp:lastPrinted>
  <dcterms:created xsi:type="dcterms:W3CDTF">2012-09-23T01:36:11Z</dcterms:created>
  <dcterms:modified xsi:type="dcterms:W3CDTF">2013-12-09T21:30:21Z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TC300060049990</vt:lpwstr>
  </property>
</Properties>
</file>