
<file path=[Content_Types].xml><?xml version="1.0" encoding="utf-8"?>
<Types xmlns="http://schemas.openxmlformats.org/package/2006/content-types">
  <Default Extension="xml" ContentType="application/xml"/>
  <Default Extension="gif" ContentType="image/gif"/>
  <Default Extension="jpeg" ContentType="image/jpeg"/>
  <Default Extension="rels" ContentType="application/vnd.openxmlformats-package.relationships+xml"/>
  <Default Extension="tif" ContentType="image/tif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56"/>
  </p:notesMasterIdLst>
  <p:sldIdLst>
    <p:sldId id="256" r:id="rId2"/>
    <p:sldId id="263" r:id="rId3"/>
    <p:sldId id="336" r:id="rId4"/>
    <p:sldId id="332" r:id="rId5"/>
    <p:sldId id="257" r:id="rId6"/>
    <p:sldId id="323" r:id="rId7"/>
    <p:sldId id="324" r:id="rId8"/>
    <p:sldId id="325" r:id="rId9"/>
    <p:sldId id="326" r:id="rId10"/>
    <p:sldId id="334" r:id="rId11"/>
    <p:sldId id="335" r:id="rId12"/>
    <p:sldId id="333" r:id="rId13"/>
    <p:sldId id="261" r:id="rId14"/>
    <p:sldId id="287" r:id="rId15"/>
    <p:sldId id="288" r:id="rId16"/>
    <p:sldId id="289" r:id="rId17"/>
    <p:sldId id="290" r:id="rId18"/>
    <p:sldId id="308" r:id="rId19"/>
    <p:sldId id="309" r:id="rId20"/>
    <p:sldId id="293" r:id="rId21"/>
    <p:sldId id="330" r:id="rId22"/>
    <p:sldId id="331" r:id="rId23"/>
    <p:sldId id="310" r:id="rId24"/>
    <p:sldId id="311" r:id="rId25"/>
    <p:sldId id="312" r:id="rId26"/>
    <p:sldId id="327" r:id="rId27"/>
    <p:sldId id="328" r:id="rId28"/>
    <p:sldId id="337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94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314" r:id="rId47"/>
    <p:sldId id="315" r:id="rId48"/>
    <p:sldId id="316" r:id="rId49"/>
    <p:sldId id="317" r:id="rId50"/>
    <p:sldId id="318" r:id="rId51"/>
    <p:sldId id="313" r:id="rId52"/>
    <p:sldId id="297" r:id="rId53"/>
    <p:sldId id="301" r:id="rId54"/>
    <p:sldId id="30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8597"/>
    <a:srgbClr val="BAB2C6"/>
    <a:srgbClr val="70B8CE"/>
    <a:srgbClr val="FFB97F"/>
    <a:srgbClr val="FFBC91"/>
    <a:srgbClr val="FFCEB6"/>
    <a:srgbClr val="FF794B"/>
    <a:srgbClr val="FF8B69"/>
    <a:srgbClr val="14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0" autoAdjust="0"/>
    <p:restoredTop sz="99557" autoAdjust="0"/>
  </p:normalViewPr>
  <p:slideViewPr>
    <p:cSldViewPr>
      <p:cViewPr>
        <p:scale>
          <a:sx n="76" d="100"/>
          <a:sy n="76" d="100"/>
        </p:scale>
        <p:origin x="-728" y="-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2D7F5-48F2-2444-AAA8-FD60195BDDC7}" type="doc">
      <dgm:prSet loTypeId="urn:microsoft.com/office/officeart/2005/8/layout/vProcess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B585FA-8BD8-4245-870D-F9F3F8BC1A95}">
      <dgm:prSet/>
      <dgm:spPr>
        <a:solidFill>
          <a:srgbClr val="70B8CE"/>
        </a:solidFill>
      </dgm:spPr>
      <dgm:t>
        <a:bodyPr/>
        <a:lstStyle/>
        <a:p>
          <a:pPr rtl="0"/>
          <a:r>
            <a:rPr lang="en-US" smtClean="0"/>
            <a:t>Instructional strategies</a:t>
          </a:r>
          <a:endParaRPr lang="en-US"/>
        </a:p>
      </dgm:t>
    </dgm:pt>
    <dgm:pt modelId="{20F21944-C17E-8644-8EFF-D1AB7EB4C2C1}" type="parTrans" cxnId="{A0D4DEC2-69FA-D948-ABEC-58A06A8B6D6B}">
      <dgm:prSet/>
      <dgm:spPr/>
      <dgm:t>
        <a:bodyPr/>
        <a:lstStyle/>
        <a:p>
          <a:endParaRPr lang="en-US"/>
        </a:p>
      </dgm:t>
    </dgm:pt>
    <dgm:pt modelId="{6E321818-C692-EB43-9075-267CE70F4D81}" type="sibTrans" cxnId="{A0D4DEC2-69FA-D948-ABEC-58A06A8B6D6B}">
      <dgm:prSet/>
      <dgm:spPr/>
      <dgm:t>
        <a:bodyPr/>
        <a:lstStyle/>
        <a:p>
          <a:endParaRPr lang="en-US"/>
        </a:p>
      </dgm:t>
    </dgm:pt>
    <dgm:pt modelId="{CAEABEB1-EB36-3046-BBA5-B91ACF9FC185}">
      <dgm:prSet/>
      <dgm:spPr/>
      <dgm:t>
        <a:bodyPr/>
        <a:lstStyle/>
        <a:p>
          <a:pPr rtl="0"/>
          <a:r>
            <a:rPr lang="en-US" dirty="0" smtClean="0"/>
            <a:t>Example lesson &amp; lesson components</a:t>
          </a:r>
          <a:endParaRPr lang="en-US" dirty="0"/>
        </a:p>
      </dgm:t>
    </dgm:pt>
    <dgm:pt modelId="{65167E2D-AE99-4440-8EE6-29D23526DB9D}" type="parTrans" cxnId="{534A38BF-E868-6B44-ACAB-212133EF8F21}">
      <dgm:prSet/>
      <dgm:spPr/>
      <dgm:t>
        <a:bodyPr/>
        <a:lstStyle/>
        <a:p>
          <a:endParaRPr lang="en-US"/>
        </a:p>
      </dgm:t>
    </dgm:pt>
    <dgm:pt modelId="{AA08B416-17CA-564B-87A3-399F7260368C}" type="sibTrans" cxnId="{534A38BF-E868-6B44-ACAB-212133EF8F21}">
      <dgm:prSet/>
      <dgm:spPr/>
      <dgm:t>
        <a:bodyPr/>
        <a:lstStyle/>
        <a:p>
          <a:endParaRPr lang="en-US"/>
        </a:p>
      </dgm:t>
    </dgm:pt>
    <dgm:pt modelId="{D5B1DC7D-E2FD-2243-AD95-7F218B19E56D}">
      <dgm:prSet/>
      <dgm:spPr/>
      <dgm:t>
        <a:bodyPr/>
        <a:lstStyle/>
        <a:p>
          <a:pPr rtl="0"/>
          <a:r>
            <a:rPr lang="en-US" smtClean="0"/>
            <a:t>Sequencing of topics</a:t>
          </a:r>
          <a:endParaRPr lang="en-US"/>
        </a:p>
      </dgm:t>
    </dgm:pt>
    <dgm:pt modelId="{18657593-96F7-4344-A9BC-132139051DF5}" type="parTrans" cxnId="{D7F90813-684B-1746-B14C-9FF9D81DD29F}">
      <dgm:prSet/>
      <dgm:spPr/>
      <dgm:t>
        <a:bodyPr/>
        <a:lstStyle/>
        <a:p>
          <a:endParaRPr lang="en-US"/>
        </a:p>
      </dgm:t>
    </dgm:pt>
    <dgm:pt modelId="{A3FB9090-09CF-E74C-9D5A-E1A3195E1B16}" type="sibTrans" cxnId="{D7F90813-684B-1746-B14C-9FF9D81DD29F}">
      <dgm:prSet/>
      <dgm:spPr/>
      <dgm:t>
        <a:bodyPr/>
        <a:lstStyle/>
        <a:p>
          <a:endParaRPr lang="en-US"/>
        </a:p>
      </dgm:t>
    </dgm:pt>
    <dgm:pt modelId="{7ADF61D7-AD02-E542-9888-857904BD2F58}">
      <dgm:prSet/>
      <dgm:spPr>
        <a:solidFill>
          <a:srgbClr val="A58597"/>
        </a:solidFill>
      </dgm:spPr>
      <dgm:t>
        <a:bodyPr/>
        <a:lstStyle/>
        <a:p>
          <a:pPr rtl="0"/>
          <a:r>
            <a:rPr lang="fr-FR" dirty="0" smtClean="0"/>
            <a:t>Discussion, Collaboration, Questions</a:t>
          </a:r>
          <a:endParaRPr lang="fr-FR" dirty="0"/>
        </a:p>
      </dgm:t>
    </dgm:pt>
    <dgm:pt modelId="{EBB79DCD-70D3-8748-B8D1-E28E75D8A38C}" type="parTrans" cxnId="{CCC94733-E202-B640-93B0-BB936E85F454}">
      <dgm:prSet/>
      <dgm:spPr/>
      <dgm:t>
        <a:bodyPr/>
        <a:lstStyle/>
        <a:p>
          <a:endParaRPr lang="en-US"/>
        </a:p>
      </dgm:t>
    </dgm:pt>
    <dgm:pt modelId="{CEE23EA3-0C61-CA45-B22B-EA1D5D6E0A9E}" type="sibTrans" cxnId="{CCC94733-E202-B640-93B0-BB936E85F454}">
      <dgm:prSet/>
      <dgm:spPr/>
      <dgm:t>
        <a:bodyPr/>
        <a:lstStyle/>
        <a:p>
          <a:endParaRPr lang="en-US"/>
        </a:p>
      </dgm:t>
    </dgm:pt>
    <dgm:pt modelId="{29F7280D-AE29-A943-A976-2ECBF730BB2E}">
      <dgm:prSet/>
      <dgm:spPr/>
      <dgm:t>
        <a:bodyPr/>
        <a:lstStyle/>
        <a:p>
          <a:endParaRPr lang="en-US"/>
        </a:p>
      </dgm:t>
    </dgm:pt>
    <dgm:pt modelId="{7DF1E6D6-82EC-1541-A217-E46C82FDD5B2}" type="parTrans" cxnId="{8351D7E4-AC72-1D44-91DE-EB94980FE41E}">
      <dgm:prSet/>
      <dgm:spPr/>
      <dgm:t>
        <a:bodyPr/>
        <a:lstStyle/>
        <a:p>
          <a:endParaRPr lang="en-US"/>
        </a:p>
      </dgm:t>
    </dgm:pt>
    <dgm:pt modelId="{9BCC1910-4AC3-CF48-A23D-A2DC820FA14F}" type="sibTrans" cxnId="{8351D7E4-AC72-1D44-91DE-EB94980FE41E}">
      <dgm:prSet/>
      <dgm:spPr/>
      <dgm:t>
        <a:bodyPr/>
        <a:lstStyle/>
        <a:p>
          <a:endParaRPr lang="en-US"/>
        </a:p>
      </dgm:t>
    </dgm:pt>
    <dgm:pt modelId="{29795B1E-9583-1D4E-A816-6896E932FA2A}">
      <dgm:prSet/>
      <dgm:spPr>
        <a:solidFill>
          <a:srgbClr val="FF794B"/>
        </a:solidFill>
      </dgm:spPr>
      <dgm:t>
        <a:bodyPr/>
        <a:lstStyle/>
        <a:p>
          <a:pPr rtl="0"/>
          <a:r>
            <a:rPr lang="en-US" dirty="0" smtClean="0"/>
            <a:t>Computer Literacy at our programs</a:t>
          </a:r>
          <a:endParaRPr lang="en-US" dirty="0"/>
        </a:p>
      </dgm:t>
    </dgm:pt>
    <dgm:pt modelId="{5D9EB213-8314-7C47-9A21-12196411EB8D}" type="sibTrans" cxnId="{3B39EE96-70A0-3245-9526-29CAB3D29E2F}">
      <dgm:prSet/>
      <dgm:spPr/>
      <dgm:t>
        <a:bodyPr/>
        <a:lstStyle/>
        <a:p>
          <a:endParaRPr lang="en-US"/>
        </a:p>
      </dgm:t>
    </dgm:pt>
    <dgm:pt modelId="{3873A2FC-91EC-7B4C-A86E-404366B0C630}" type="parTrans" cxnId="{3B39EE96-70A0-3245-9526-29CAB3D29E2F}">
      <dgm:prSet/>
      <dgm:spPr/>
      <dgm:t>
        <a:bodyPr/>
        <a:lstStyle/>
        <a:p>
          <a:endParaRPr lang="en-US"/>
        </a:p>
      </dgm:t>
    </dgm:pt>
    <dgm:pt modelId="{5C43F32D-4D13-6F4A-9580-7DBFB8476807}" type="pres">
      <dgm:prSet presAssocID="{0812D7F5-48F2-2444-AAA8-FD60195BDDC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B27BE-03D9-0F45-825D-20F639DE5D87}" type="pres">
      <dgm:prSet presAssocID="{0812D7F5-48F2-2444-AAA8-FD60195BDDC7}" presName="dummyMaxCanvas" presStyleCnt="0">
        <dgm:presLayoutVars/>
      </dgm:prSet>
      <dgm:spPr/>
    </dgm:pt>
    <dgm:pt modelId="{0031A726-575D-B44A-88EC-49F64A01B81F}" type="pres">
      <dgm:prSet presAssocID="{0812D7F5-48F2-2444-AAA8-FD60195BDDC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83647-D21E-3345-A28E-5C7D0BAB01D6}" type="pres">
      <dgm:prSet presAssocID="{0812D7F5-48F2-2444-AAA8-FD60195BDDC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9283B-52D9-BE4F-B168-6CCCFA2AFD35}" type="pres">
      <dgm:prSet presAssocID="{0812D7F5-48F2-2444-AAA8-FD60195BDDC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14374-9B53-4E43-A059-60BB8C9DD74D}" type="pres">
      <dgm:prSet presAssocID="{0812D7F5-48F2-2444-AAA8-FD60195BDDC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28E95-19D0-0D49-8598-F4F2D99D9E70}" type="pres">
      <dgm:prSet presAssocID="{0812D7F5-48F2-2444-AAA8-FD60195BDDC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205B5-EF1F-8045-92EF-BF7972BA3A8E}" type="pres">
      <dgm:prSet presAssocID="{0812D7F5-48F2-2444-AAA8-FD60195BDDC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E8064-4EE8-4540-AA81-6F75BE47DD85}" type="pres">
      <dgm:prSet presAssocID="{0812D7F5-48F2-2444-AAA8-FD60195BDDC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D5128-5748-5C4B-A0A7-792F96BDE04D}" type="pres">
      <dgm:prSet presAssocID="{0812D7F5-48F2-2444-AAA8-FD60195BDDC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68D34-0225-0D4B-85B4-2DD3E717041B}" type="pres">
      <dgm:prSet presAssocID="{0812D7F5-48F2-2444-AAA8-FD60195BDDC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DC652-2B7E-5944-97E6-47AEF1736FD9}" type="pres">
      <dgm:prSet presAssocID="{0812D7F5-48F2-2444-AAA8-FD60195BDDC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885EF-2EA4-B645-B339-88DC648E8EF7}" type="pres">
      <dgm:prSet presAssocID="{0812D7F5-48F2-2444-AAA8-FD60195BDDC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07CBB-6764-F947-B26A-A1CE4C715811}" type="pres">
      <dgm:prSet presAssocID="{0812D7F5-48F2-2444-AAA8-FD60195BDDC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615BD-125F-AD4D-B366-16AFF5078806}" type="pres">
      <dgm:prSet presAssocID="{0812D7F5-48F2-2444-AAA8-FD60195BDDC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5865C-9284-2D42-97D3-132B4E834555}" type="pres">
      <dgm:prSet presAssocID="{0812D7F5-48F2-2444-AAA8-FD60195BDDC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3F38A2-F402-AD48-AE30-E5985EBDCC30}" type="presOf" srcId="{29795B1E-9583-1D4E-A816-6896E932FA2A}" destId="{0031A726-575D-B44A-88EC-49F64A01B81F}" srcOrd="0" destOrd="0" presId="urn:microsoft.com/office/officeart/2005/8/layout/vProcess5"/>
    <dgm:cxn modelId="{92176B2D-DCDD-0D42-B596-65DBBC6E7DB0}" type="presOf" srcId="{D5B1DC7D-E2FD-2243-AD95-7F218B19E56D}" destId="{E1B14374-9B53-4E43-A059-60BB8C9DD74D}" srcOrd="0" destOrd="0" presId="urn:microsoft.com/office/officeart/2005/8/layout/vProcess5"/>
    <dgm:cxn modelId="{284A821E-40DB-2E41-87F1-BA3DC8C6D375}" type="presOf" srcId="{29795B1E-9583-1D4E-A816-6896E932FA2A}" destId="{906DC652-2B7E-5944-97E6-47AEF1736FD9}" srcOrd="1" destOrd="0" presId="urn:microsoft.com/office/officeart/2005/8/layout/vProcess5"/>
    <dgm:cxn modelId="{A0D4DEC2-69FA-D948-ABEC-58A06A8B6D6B}" srcId="{0812D7F5-48F2-2444-AAA8-FD60195BDDC7}" destId="{48B585FA-8BD8-4245-870D-F9F3F8BC1A95}" srcOrd="1" destOrd="0" parTransId="{20F21944-C17E-8644-8EFF-D1AB7EB4C2C1}" sibTransId="{6E321818-C692-EB43-9075-267CE70F4D81}"/>
    <dgm:cxn modelId="{1C350B57-A709-6C46-9176-6BCFAAB8FB95}" type="presOf" srcId="{CAEABEB1-EB36-3046-BBA5-B91ACF9FC185}" destId="{6969283B-52D9-BE4F-B168-6CCCFA2AFD35}" srcOrd="0" destOrd="0" presId="urn:microsoft.com/office/officeart/2005/8/layout/vProcess5"/>
    <dgm:cxn modelId="{D7F90813-684B-1746-B14C-9FF9D81DD29F}" srcId="{0812D7F5-48F2-2444-AAA8-FD60195BDDC7}" destId="{D5B1DC7D-E2FD-2243-AD95-7F218B19E56D}" srcOrd="3" destOrd="0" parTransId="{18657593-96F7-4344-A9BC-132139051DF5}" sibTransId="{A3FB9090-09CF-E74C-9D5A-E1A3195E1B16}"/>
    <dgm:cxn modelId="{534A38BF-E868-6B44-ACAB-212133EF8F21}" srcId="{0812D7F5-48F2-2444-AAA8-FD60195BDDC7}" destId="{CAEABEB1-EB36-3046-BBA5-B91ACF9FC185}" srcOrd="2" destOrd="0" parTransId="{65167E2D-AE99-4440-8EE6-29D23526DB9D}" sibTransId="{AA08B416-17CA-564B-87A3-399F7260368C}"/>
    <dgm:cxn modelId="{13525F47-8A50-6B4F-92F3-689949DB3A3D}" type="presOf" srcId="{D5B1DC7D-E2FD-2243-AD95-7F218B19E56D}" destId="{A18615BD-125F-AD4D-B366-16AFF5078806}" srcOrd="1" destOrd="0" presId="urn:microsoft.com/office/officeart/2005/8/layout/vProcess5"/>
    <dgm:cxn modelId="{8351D7E4-AC72-1D44-91DE-EB94980FE41E}" srcId="{0812D7F5-48F2-2444-AAA8-FD60195BDDC7}" destId="{29F7280D-AE29-A943-A976-2ECBF730BB2E}" srcOrd="5" destOrd="0" parTransId="{7DF1E6D6-82EC-1541-A217-E46C82FDD5B2}" sibTransId="{9BCC1910-4AC3-CF48-A23D-A2DC820FA14F}"/>
    <dgm:cxn modelId="{43588E3E-E562-104F-8A2E-AC4B4864E072}" type="presOf" srcId="{0812D7F5-48F2-2444-AAA8-FD60195BDDC7}" destId="{5C43F32D-4D13-6F4A-9580-7DBFB8476807}" srcOrd="0" destOrd="0" presId="urn:microsoft.com/office/officeart/2005/8/layout/vProcess5"/>
    <dgm:cxn modelId="{CCC94733-E202-B640-93B0-BB936E85F454}" srcId="{0812D7F5-48F2-2444-AAA8-FD60195BDDC7}" destId="{7ADF61D7-AD02-E542-9888-857904BD2F58}" srcOrd="4" destOrd="0" parTransId="{EBB79DCD-70D3-8748-B8D1-E28E75D8A38C}" sibTransId="{CEE23EA3-0C61-CA45-B22B-EA1D5D6E0A9E}"/>
    <dgm:cxn modelId="{AB69C901-1C93-D848-BF6C-5F06DB7C03FB}" type="presOf" srcId="{CAEABEB1-EB36-3046-BBA5-B91ACF9FC185}" destId="{D9E07CBB-6764-F947-B26A-A1CE4C715811}" srcOrd="1" destOrd="0" presId="urn:microsoft.com/office/officeart/2005/8/layout/vProcess5"/>
    <dgm:cxn modelId="{3B39EE96-70A0-3245-9526-29CAB3D29E2F}" srcId="{0812D7F5-48F2-2444-AAA8-FD60195BDDC7}" destId="{29795B1E-9583-1D4E-A816-6896E932FA2A}" srcOrd="0" destOrd="0" parTransId="{3873A2FC-91EC-7B4C-A86E-404366B0C630}" sibTransId="{5D9EB213-8314-7C47-9A21-12196411EB8D}"/>
    <dgm:cxn modelId="{53BB9D87-F639-9E45-AE6B-95ED7CE52F97}" type="presOf" srcId="{7ADF61D7-AD02-E542-9888-857904BD2F58}" destId="{2615865C-9284-2D42-97D3-132B4E834555}" srcOrd="1" destOrd="0" presId="urn:microsoft.com/office/officeart/2005/8/layout/vProcess5"/>
    <dgm:cxn modelId="{7C166670-53DD-E443-95C0-3ED5146DF5D4}" type="presOf" srcId="{6E321818-C692-EB43-9075-267CE70F4D81}" destId="{A70E8064-4EE8-4540-AA81-6F75BE47DD85}" srcOrd="0" destOrd="0" presId="urn:microsoft.com/office/officeart/2005/8/layout/vProcess5"/>
    <dgm:cxn modelId="{86C70BFA-05E0-6648-87F9-9B47F0019B2A}" type="presOf" srcId="{7ADF61D7-AD02-E542-9888-857904BD2F58}" destId="{DB228E95-19D0-0D49-8598-F4F2D99D9E70}" srcOrd="0" destOrd="0" presId="urn:microsoft.com/office/officeart/2005/8/layout/vProcess5"/>
    <dgm:cxn modelId="{C2AAD709-C973-1D47-AC38-34D8B9CD2E77}" type="presOf" srcId="{A3FB9090-09CF-E74C-9D5A-E1A3195E1B16}" destId="{40E68D34-0225-0D4B-85B4-2DD3E717041B}" srcOrd="0" destOrd="0" presId="urn:microsoft.com/office/officeart/2005/8/layout/vProcess5"/>
    <dgm:cxn modelId="{267A0047-40D4-6E48-88C3-3AF336561448}" type="presOf" srcId="{AA08B416-17CA-564B-87A3-399F7260368C}" destId="{F25D5128-5748-5C4B-A0A7-792F96BDE04D}" srcOrd="0" destOrd="0" presId="urn:microsoft.com/office/officeart/2005/8/layout/vProcess5"/>
    <dgm:cxn modelId="{88BD70D3-0E35-1F4E-9526-BD3D08F03EAC}" type="presOf" srcId="{48B585FA-8BD8-4245-870D-F9F3F8BC1A95}" destId="{96183647-D21E-3345-A28E-5C7D0BAB01D6}" srcOrd="0" destOrd="0" presId="urn:microsoft.com/office/officeart/2005/8/layout/vProcess5"/>
    <dgm:cxn modelId="{B8E3E97E-51A3-3847-8D17-C042CE365301}" type="presOf" srcId="{48B585FA-8BD8-4245-870D-F9F3F8BC1A95}" destId="{7E3885EF-2EA4-B645-B339-88DC648E8EF7}" srcOrd="1" destOrd="0" presId="urn:microsoft.com/office/officeart/2005/8/layout/vProcess5"/>
    <dgm:cxn modelId="{0C00BF2F-F8E1-0B43-A24D-CCA9105441FE}" type="presOf" srcId="{5D9EB213-8314-7C47-9A21-12196411EB8D}" destId="{CA0205B5-EF1F-8045-92EF-BF7972BA3A8E}" srcOrd="0" destOrd="0" presId="urn:microsoft.com/office/officeart/2005/8/layout/vProcess5"/>
    <dgm:cxn modelId="{B9CE376C-88F5-5143-AC2E-ED5A8D9ECEAA}" type="presParOf" srcId="{5C43F32D-4D13-6F4A-9580-7DBFB8476807}" destId="{2D4B27BE-03D9-0F45-825D-20F639DE5D87}" srcOrd="0" destOrd="0" presId="urn:microsoft.com/office/officeart/2005/8/layout/vProcess5"/>
    <dgm:cxn modelId="{60B1EF5C-DB35-2B4A-9BDC-A6FDD2CCF345}" type="presParOf" srcId="{5C43F32D-4D13-6F4A-9580-7DBFB8476807}" destId="{0031A726-575D-B44A-88EC-49F64A01B81F}" srcOrd="1" destOrd="0" presId="urn:microsoft.com/office/officeart/2005/8/layout/vProcess5"/>
    <dgm:cxn modelId="{CBF00EAA-F1B2-4240-A08D-62331E5A66EB}" type="presParOf" srcId="{5C43F32D-4D13-6F4A-9580-7DBFB8476807}" destId="{96183647-D21E-3345-A28E-5C7D0BAB01D6}" srcOrd="2" destOrd="0" presId="urn:microsoft.com/office/officeart/2005/8/layout/vProcess5"/>
    <dgm:cxn modelId="{909A1132-EEBF-034F-86F8-AF978A01B9E3}" type="presParOf" srcId="{5C43F32D-4D13-6F4A-9580-7DBFB8476807}" destId="{6969283B-52D9-BE4F-B168-6CCCFA2AFD35}" srcOrd="3" destOrd="0" presId="urn:microsoft.com/office/officeart/2005/8/layout/vProcess5"/>
    <dgm:cxn modelId="{6CB36FB9-61F6-384D-8CAD-EF9F6E63739F}" type="presParOf" srcId="{5C43F32D-4D13-6F4A-9580-7DBFB8476807}" destId="{E1B14374-9B53-4E43-A059-60BB8C9DD74D}" srcOrd="4" destOrd="0" presId="urn:microsoft.com/office/officeart/2005/8/layout/vProcess5"/>
    <dgm:cxn modelId="{F4D1329D-BDB4-B744-A37D-463AA74CF1AD}" type="presParOf" srcId="{5C43F32D-4D13-6F4A-9580-7DBFB8476807}" destId="{DB228E95-19D0-0D49-8598-F4F2D99D9E70}" srcOrd="5" destOrd="0" presId="urn:microsoft.com/office/officeart/2005/8/layout/vProcess5"/>
    <dgm:cxn modelId="{AF87168E-229E-0447-B91B-909A93A5F548}" type="presParOf" srcId="{5C43F32D-4D13-6F4A-9580-7DBFB8476807}" destId="{CA0205B5-EF1F-8045-92EF-BF7972BA3A8E}" srcOrd="6" destOrd="0" presId="urn:microsoft.com/office/officeart/2005/8/layout/vProcess5"/>
    <dgm:cxn modelId="{874C1C97-5D10-5C43-B0D8-6AEB39CBFB73}" type="presParOf" srcId="{5C43F32D-4D13-6F4A-9580-7DBFB8476807}" destId="{A70E8064-4EE8-4540-AA81-6F75BE47DD85}" srcOrd="7" destOrd="0" presId="urn:microsoft.com/office/officeart/2005/8/layout/vProcess5"/>
    <dgm:cxn modelId="{9308106F-B1FD-5A44-A56D-0D6734CCF0CB}" type="presParOf" srcId="{5C43F32D-4D13-6F4A-9580-7DBFB8476807}" destId="{F25D5128-5748-5C4B-A0A7-792F96BDE04D}" srcOrd="8" destOrd="0" presId="urn:microsoft.com/office/officeart/2005/8/layout/vProcess5"/>
    <dgm:cxn modelId="{EBC85F43-28A3-C642-A17A-B373392BDA10}" type="presParOf" srcId="{5C43F32D-4D13-6F4A-9580-7DBFB8476807}" destId="{40E68D34-0225-0D4B-85B4-2DD3E717041B}" srcOrd="9" destOrd="0" presId="urn:microsoft.com/office/officeart/2005/8/layout/vProcess5"/>
    <dgm:cxn modelId="{5EC404CD-7824-2946-935B-F48F82E66DC7}" type="presParOf" srcId="{5C43F32D-4D13-6F4A-9580-7DBFB8476807}" destId="{906DC652-2B7E-5944-97E6-47AEF1736FD9}" srcOrd="10" destOrd="0" presId="urn:microsoft.com/office/officeart/2005/8/layout/vProcess5"/>
    <dgm:cxn modelId="{75E46846-90D9-9E4F-A94C-E21B1EFAABCD}" type="presParOf" srcId="{5C43F32D-4D13-6F4A-9580-7DBFB8476807}" destId="{7E3885EF-2EA4-B645-B339-88DC648E8EF7}" srcOrd="11" destOrd="0" presId="urn:microsoft.com/office/officeart/2005/8/layout/vProcess5"/>
    <dgm:cxn modelId="{01DE69DF-32B6-1844-B10A-54BD395F1A86}" type="presParOf" srcId="{5C43F32D-4D13-6F4A-9580-7DBFB8476807}" destId="{D9E07CBB-6764-F947-B26A-A1CE4C715811}" srcOrd="12" destOrd="0" presId="urn:microsoft.com/office/officeart/2005/8/layout/vProcess5"/>
    <dgm:cxn modelId="{C486FD7E-8D47-2545-AA9C-B627E0115B7D}" type="presParOf" srcId="{5C43F32D-4D13-6F4A-9580-7DBFB8476807}" destId="{A18615BD-125F-AD4D-B366-16AFF5078806}" srcOrd="13" destOrd="0" presId="urn:microsoft.com/office/officeart/2005/8/layout/vProcess5"/>
    <dgm:cxn modelId="{B457B52E-9B95-FC48-8293-81E0A65AA4AE}" type="presParOf" srcId="{5C43F32D-4D13-6F4A-9580-7DBFB8476807}" destId="{2615865C-9284-2D42-97D3-132B4E8345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FE01D827-E018-FE44-A78C-01F45F501575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B5710436-FB62-1942-9DBE-E8F7E2A8F726}" type="parTrans" cxnId="{563E0A54-0D2B-7241-B1A1-0A4EC7647BC6}">
      <dgm:prSet/>
      <dgm:spPr/>
      <dgm:t>
        <a:bodyPr/>
        <a:lstStyle/>
        <a:p>
          <a:endParaRPr lang="en-US"/>
        </a:p>
      </dgm:t>
    </dgm:pt>
    <dgm:pt modelId="{DA6FA60F-182F-8A42-9296-CAC7DBD12D82}" type="sibTrans" cxnId="{563E0A54-0D2B-7241-B1A1-0A4EC7647BC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DB45DC8B-50AE-5D46-A855-7D2D41D07FB4}" type="pres">
      <dgm:prSet presAssocID="{FE01D827-E018-FE44-A78C-01F45F501575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C5CB3-CDE7-404C-B361-00653A6A560B}" type="pres">
      <dgm:prSet presAssocID="{DA6FA60F-182F-8A42-9296-CAC7DBD12D8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4D04E3-95E4-C741-A5B0-ED4608B97746}" type="presOf" srcId="{1BB8D8D0-36D6-7D4D-8CA3-8A0F38910AFE}" destId="{BB19674B-8940-E045-9C0C-40B7AF9D6B27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8C35938-77DF-9044-83C4-6869FF3A3B47}" type="presOf" srcId="{FE01D827-E018-FE44-A78C-01F45F501575}" destId="{DB45DC8B-50AE-5D46-A855-7D2D41D07FB4}" srcOrd="0" destOrd="0" presId="urn:microsoft.com/office/officeart/2005/8/layout/venn3"/>
    <dgm:cxn modelId="{687FC957-E82B-CF45-BC8D-D3B093BA5E1B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563E0A54-0D2B-7241-B1A1-0A4EC7647BC6}" srcId="{3261F81D-A525-344C-B53C-A858E01B6DBC}" destId="{FE01D827-E018-FE44-A78C-01F45F501575}" srcOrd="1" destOrd="0" parTransId="{B5710436-FB62-1942-9DBE-E8F7E2A8F726}" sibTransId="{DA6FA60F-182F-8A42-9296-CAC7DBD12D82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937B4F55-8596-2347-88DA-F8E9E3DCF056}" type="presOf" srcId="{0FA11432-3452-1746-AEE4-E2BC74150C47}" destId="{9841327A-9ADB-4D46-A116-846825139DE0}" srcOrd="0" destOrd="0" presId="urn:microsoft.com/office/officeart/2005/8/layout/venn3"/>
    <dgm:cxn modelId="{DD0E5994-10C6-CA42-9D1F-BDD3D30FD048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DA973D54-BD83-134D-9619-5032A134ECAF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3E76DE9C-DED4-C24D-A332-CA693CEFD093}" type="presOf" srcId="{02AF20AA-3F2B-B94D-8A4D-9AE91F1492A6}" destId="{FE19FACC-D246-AF42-A1EC-A3FEAB8739CD}" srcOrd="0" destOrd="0" presId="urn:microsoft.com/office/officeart/2005/8/layout/venn3"/>
    <dgm:cxn modelId="{793F1DF9-A7CB-E448-9E65-3452BE5577AF}" type="presOf" srcId="{BA96BD1E-87E7-7E47-963E-6ED67C5CD54D}" destId="{55B1A381-9A34-064D-9108-3C7D093E5110}" srcOrd="0" destOrd="0" presId="urn:microsoft.com/office/officeart/2005/8/layout/venn3"/>
    <dgm:cxn modelId="{E485BAEF-4EBB-E140-85B0-BFF0EB180866}" type="presOf" srcId="{D3927B79-3B7C-894A-B9EE-F60DF36D9340}" destId="{3906C3DA-DABC-E74D-BF6A-5C215F173589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DE1B3E17-A916-434C-B414-AD8F0FC6B65D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9BA1A23C-A787-E54D-8FE7-D23900A1FD97}" type="presParOf" srcId="{2B0E93FA-18FB-B746-A840-7CD302A70FE7}" destId="{6081D6A6-193B-324B-AAFC-15C8703747E3}" srcOrd="0" destOrd="0" presId="urn:microsoft.com/office/officeart/2005/8/layout/venn3"/>
    <dgm:cxn modelId="{CDE85C4D-DF0A-134D-9515-8517CF9189E5}" type="presParOf" srcId="{2B0E93FA-18FB-B746-A840-7CD302A70FE7}" destId="{9F3B0E70-10B0-5B47-9E14-F3A57CED7983}" srcOrd="1" destOrd="0" presId="urn:microsoft.com/office/officeart/2005/8/layout/venn3"/>
    <dgm:cxn modelId="{A2121DED-5BD2-134F-AC98-54E59C21CFD6}" type="presParOf" srcId="{2B0E93FA-18FB-B746-A840-7CD302A70FE7}" destId="{DB45DC8B-50AE-5D46-A855-7D2D41D07FB4}" srcOrd="2" destOrd="0" presId="urn:microsoft.com/office/officeart/2005/8/layout/venn3"/>
    <dgm:cxn modelId="{ED092C0C-7E9F-4D4C-9124-72BE373D0426}" type="presParOf" srcId="{2B0E93FA-18FB-B746-A840-7CD302A70FE7}" destId="{6ABC5CB3-CDE7-404C-B361-00653A6A560B}" srcOrd="3" destOrd="0" presId="urn:microsoft.com/office/officeart/2005/8/layout/venn3"/>
    <dgm:cxn modelId="{D68D1EA3-8A98-5747-A1F5-F39503A48F2A}" type="presParOf" srcId="{2B0E93FA-18FB-B746-A840-7CD302A70FE7}" destId="{9841327A-9ADB-4D46-A116-846825139DE0}" srcOrd="4" destOrd="0" presId="urn:microsoft.com/office/officeart/2005/8/layout/venn3"/>
    <dgm:cxn modelId="{694280BD-76F9-4641-9F7A-8E42F4C9FC78}" type="presParOf" srcId="{2B0E93FA-18FB-B746-A840-7CD302A70FE7}" destId="{6AFFE2CB-6753-C04E-9518-74DBFD6BA805}" srcOrd="5" destOrd="0" presId="urn:microsoft.com/office/officeart/2005/8/layout/venn3"/>
    <dgm:cxn modelId="{F9B4E099-D909-2E46-BE31-23319E139A36}" type="presParOf" srcId="{2B0E93FA-18FB-B746-A840-7CD302A70FE7}" destId="{FE19FACC-D246-AF42-A1EC-A3FEAB8739CD}" srcOrd="6" destOrd="0" presId="urn:microsoft.com/office/officeart/2005/8/layout/venn3"/>
    <dgm:cxn modelId="{2A5CADE4-4035-C344-AAFE-EE60B700B0C5}" type="presParOf" srcId="{2B0E93FA-18FB-B746-A840-7CD302A70FE7}" destId="{DBCB1F31-6AA7-D94E-84E0-EFD0E8410EE4}" srcOrd="7" destOrd="0" presId="urn:microsoft.com/office/officeart/2005/8/layout/venn3"/>
    <dgm:cxn modelId="{EF447EEB-8ECF-9B4D-A9F3-556F4477F660}" type="presParOf" srcId="{2B0E93FA-18FB-B746-A840-7CD302A70FE7}" destId="{8D0D0E94-4EB9-3341-821A-AABAAA4D3521}" srcOrd="8" destOrd="0" presId="urn:microsoft.com/office/officeart/2005/8/layout/venn3"/>
    <dgm:cxn modelId="{BD8F7D6C-5703-0D4C-B931-08533196B446}" type="presParOf" srcId="{2B0E93FA-18FB-B746-A840-7CD302A70FE7}" destId="{B10FDE92-220A-8843-A4FD-98E922316017}" srcOrd="9" destOrd="0" presId="urn:microsoft.com/office/officeart/2005/8/layout/venn3"/>
    <dgm:cxn modelId="{A805F14D-B89D-E645-97A2-52DF8B2946EE}" type="presParOf" srcId="{2B0E93FA-18FB-B746-A840-7CD302A70FE7}" destId="{9659577C-4C27-8345-9A59-E8F109553727}" srcOrd="10" destOrd="0" presId="urn:microsoft.com/office/officeart/2005/8/layout/venn3"/>
    <dgm:cxn modelId="{0FF289EB-5D01-0C4C-AAE5-8E519DE95CF4}" type="presParOf" srcId="{2B0E93FA-18FB-B746-A840-7CD302A70FE7}" destId="{4A0870D2-F879-2C43-A4BB-C341FD0CC445}" srcOrd="11" destOrd="0" presId="urn:microsoft.com/office/officeart/2005/8/layout/venn3"/>
    <dgm:cxn modelId="{C448124E-9840-4744-B949-979E9D3D13F1}" type="presParOf" srcId="{2B0E93FA-18FB-B746-A840-7CD302A70FE7}" destId="{BB19674B-8940-E045-9C0C-40B7AF9D6B27}" srcOrd="12" destOrd="0" presId="urn:microsoft.com/office/officeart/2005/8/layout/venn3"/>
    <dgm:cxn modelId="{46A741D6-2F92-FF43-94C3-C38169FE5DCC}" type="presParOf" srcId="{2B0E93FA-18FB-B746-A840-7CD302A70FE7}" destId="{CEDBF5C4-DD1D-2A43-9010-7BA60AA23C06}" srcOrd="13" destOrd="0" presId="urn:microsoft.com/office/officeart/2005/8/layout/venn3"/>
    <dgm:cxn modelId="{55E1FAE5-314B-2B42-A955-8301E83697BD}" type="presParOf" srcId="{2B0E93FA-18FB-B746-A840-7CD302A70FE7}" destId="{55B1A381-9A34-064D-9108-3C7D093E5110}" srcOrd="14" destOrd="0" presId="urn:microsoft.com/office/officeart/2005/8/layout/venn3"/>
    <dgm:cxn modelId="{CB9B1677-6AB5-EA40-8BC8-123462B37F81}" type="presParOf" srcId="{2B0E93FA-18FB-B746-A840-7CD302A70FE7}" destId="{1527BE28-2994-2A4B-9DDF-5EB13134099C}" srcOrd="15" destOrd="0" presId="urn:microsoft.com/office/officeart/2005/8/layout/venn3"/>
    <dgm:cxn modelId="{B07F53EF-A045-CF4C-954F-E1EB5C233863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FE01D827-E018-FE44-A78C-01F45F501575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B5710436-FB62-1942-9DBE-E8F7E2A8F726}" type="parTrans" cxnId="{563E0A54-0D2B-7241-B1A1-0A4EC7647BC6}">
      <dgm:prSet/>
      <dgm:spPr/>
      <dgm:t>
        <a:bodyPr/>
        <a:lstStyle/>
        <a:p>
          <a:endParaRPr lang="en-US"/>
        </a:p>
      </dgm:t>
    </dgm:pt>
    <dgm:pt modelId="{DA6FA60F-182F-8A42-9296-CAC7DBD12D82}" type="sibTrans" cxnId="{563E0A54-0D2B-7241-B1A1-0A4EC7647BC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DB45DC8B-50AE-5D46-A855-7D2D41D07FB4}" type="pres">
      <dgm:prSet presAssocID="{FE01D827-E018-FE44-A78C-01F45F501575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C5CB3-CDE7-404C-B361-00653A6A560B}" type="pres">
      <dgm:prSet presAssocID="{DA6FA60F-182F-8A42-9296-CAC7DBD12D8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65524A-8A23-134D-987A-BD3D7CDF8E62}" type="presOf" srcId="{FE01D827-E018-FE44-A78C-01F45F501575}" destId="{DB45DC8B-50AE-5D46-A855-7D2D41D07FB4}" srcOrd="0" destOrd="0" presId="urn:microsoft.com/office/officeart/2005/8/layout/venn3"/>
    <dgm:cxn modelId="{218594F5-9D9E-564F-A86B-0C0C7B9E7C6D}" type="presOf" srcId="{6ADBA64C-CA83-5744-B844-BF823C7E2870}" destId="{8D0D0E94-4EB9-3341-821A-AABAAA4D3521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3116932C-D26D-924B-82B9-816B7906C5BF}" type="presOf" srcId="{0FA11432-3452-1746-AEE4-E2BC74150C47}" destId="{9841327A-9ADB-4D46-A116-846825139DE0}" srcOrd="0" destOrd="0" presId="urn:microsoft.com/office/officeart/2005/8/layout/venn3"/>
    <dgm:cxn modelId="{734302BF-8AA8-9348-9ED8-2459BCAC3F84}" type="presOf" srcId="{01BB8752-66D2-AB4D-AD35-39B6E354D2CA}" destId="{9659577C-4C27-8345-9A59-E8F109553727}" srcOrd="0" destOrd="0" presId="urn:microsoft.com/office/officeart/2005/8/layout/venn3"/>
    <dgm:cxn modelId="{0ADA6744-1EFD-A648-991A-2A8AF07B5DC5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563E0A54-0D2B-7241-B1A1-0A4EC7647BC6}" srcId="{3261F81D-A525-344C-B53C-A858E01B6DBC}" destId="{FE01D827-E018-FE44-A78C-01F45F501575}" srcOrd="1" destOrd="0" parTransId="{B5710436-FB62-1942-9DBE-E8F7E2A8F726}" sibTransId="{DA6FA60F-182F-8A42-9296-CAC7DBD12D82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3C067ECF-4280-274D-BE49-73A83E824190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291EA55A-1838-6349-9D10-464015298169}" type="presOf" srcId="{BA96BD1E-87E7-7E47-963E-6ED67C5CD54D}" destId="{55B1A381-9A34-064D-9108-3C7D093E5110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CC673779-C6BF-EC4D-8B6A-F8A2FD73710F}" type="presOf" srcId="{02AF20AA-3F2B-B94D-8A4D-9AE91F1492A6}" destId="{FE19FACC-D246-AF42-A1EC-A3FEAB8739CD}" srcOrd="0" destOrd="0" presId="urn:microsoft.com/office/officeart/2005/8/layout/venn3"/>
    <dgm:cxn modelId="{867A9C21-08EB-BC44-9AAC-4CB1A9992ECD}" type="presOf" srcId="{1F726F3C-F9D7-0345-8E55-08D9C8BCC26E}" destId="{6081D6A6-193B-324B-AAFC-15C8703747E3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38FCAFB0-01CE-324B-AEC3-AEBC1DC4E528}" type="presOf" srcId="{1BB8D8D0-36D6-7D4D-8CA3-8A0F38910AFE}" destId="{BB19674B-8940-E045-9C0C-40B7AF9D6B27}" srcOrd="0" destOrd="0" presId="urn:microsoft.com/office/officeart/2005/8/layout/venn3"/>
    <dgm:cxn modelId="{504E9033-4D67-1549-9DEF-7B87294EFAE7}" type="presParOf" srcId="{2B0E93FA-18FB-B746-A840-7CD302A70FE7}" destId="{6081D6A6-193B-324B-AAFC-15C8703747E3}" srcOrd="0" destOrd="0" presId="urn:microsoft.com/office/officeart/2005/8/layout/venn3"/>
    <dgm:cxn modelId="{95468F6D-0749-3244-B56D-5736C20D1B30}" type="presParOf" srcId="{2B0E93FA-18FB-B746-A840-7CD302A70FE7}" destId="{9F3B0E70-10B0-5B47-9E14-F3A57CED7983}" srcOrd="1" destOrd="0" presId="urn:microsoft.com/office/officeart/2005/8/layout/venn3"/>
    <dgm:cxn modelId="{89E9411A-422B-E940-8514-54ED7290A199}" type="presParOf" srcId="{2B0E93FA-18FB-B746-A840-7CD302A70FE7}" destId="{DB45DC8B-50AE-5D46-A855-7D2D41D07FB4}" srcOrd="2" destOrd="0" presId="urn:microsoft.com/office/officeart/2005/8/layout/venn3"/>
    <dgm:cxn modelId="{54C0C6D5-1C77-8D4C-A3E1-AE9AE68F288A}" type="presParOf" srcId="{2B0E93FA-18FB-B746-A840-7CD302A70FE7}" destId="{6ABC5CB3-CDE7-404C-B361-00653A6A560B}" srcOrd="3" destOrd="0" presId="urn:microsoft.com/office/officeart/2005/8/layout/venn3"/>
    <dgm:cxn modelId="{A61D940F-5A15-CA48-88FB-70F59618BC1B}" type="presParOf" srcId="{2B0E93FA-18FB-B746-A840-7CD302A70FE7}" destId="{9841327A-9ADB-4D46-A116-846825139DE0}" srcOrd="4" destOrd="0" presId="urn:microsoft.com/office/officeart/2005/8/layout/venn3"/>
    <dgm:cxn modelId="{DBBDF336-F43B-9F42-A9E1-3FC74E27F0D6}" type="presParOf" srcId="{2B0E93FA-18FB-B746-A840-7CD302A70FE7}" destId="{6AFFE2CB-6753-C04E-9518-74DBFD6BA805}" srcOrd="5" destOrd="0" presId="urn:microsoft.com/office/officeart/2005/8/layout/venn3"/>
    <dgm:cxn modelId="{5F9EAA66-D47F-DB40-8F28-E626A23F0DAC}" type="presParOf" srcId="{2B0E93FA-18FB-B746-A840-7CD302A70FE7}" destId="{FE19FACC-D246-AF42-A1EC-A3FEAB8739CD}" srcOrd="6" destOrd="0" presId="urn:microsoft.com/office/officeart/2005/8/layout/venn3"/>
    <dgm:cxn modelId="{EF3A4F98-6D51-5242-9661-522010598A94}" type="presParOf" srcId="{2B0E93FA-18FB-B746-A840-7CD302A70FE7}" destId="{DBCB1F31-6AA7-D94E-84E0-EFD0E8410EE4}" srcOrd="7" destOrd="0" presId="urn:microsoft.com/office/officeart/2005/8/layout/venn3"/>
    <dgm:cxn modelId="{B33D4C5F-79BE-654C-B761-4E3E9FD4CDE8}" type="presParOf" srcId="{2B0E93FA-18FB-B746-A840-7CD302A70FE7}" destId="{8D0D0E94-4EB9-3341-821A-AABAAA4D3521}" srcOrd="8" destOrd="0" presId="urn:microsoft.com/office/officeart/2005/8/layout/venn3"/>
    <dgm:cxn modelId="{F5E30058-92B6-EA4E-B521-73E88F787D5D}" type="presParOf" srcId="{2B0E93FA-18FB-B746-A840-7CD302A70FE7}" destId="{B10FDE92-220A-8843-A4FD-98E922316017}" srcOrd="9" destOrd="0" presId="urn:microsoft.com/office/officeart/2005/8/layout/venn3"/>
    <dgm:cxn modelId="{AB4874D9-7989-7E48-A59E-2AB53D22F286}" type="presParOf" srcId="{2B0E93FA-18FB-B746-A840-7CD302A70FE7}" destId="{9659577C-4C27-8345-9A59-E8F109553727}" srcOrd="10" destOrd="0" presId="urn:microsoft.com/office/officeart/2005/8/layout/venn3"/>
    <dgm:cxn modelId="{63E59DB8-BAC3-4949-B607-63E5B2D9A148}" type="presParOf" srcId="{2B0E93FA-18FB-B746-A840-7CD302A70FE7}" destId="{4A0870D2-F879-2C43-A4BB-C341FD0CC445}" srcOrd="11" destOrd="0" presId="urn:microsoft.com/office/officeart/2005/8/layout/venn3"/>
    <dgm:cxn modelId="{24758364-940F-CC41-8A4A-3D92501592F0}" type="presParOf" srcId="{2B0E93FA-18FB-B746-A840-7CD302A70FE7}" destId="{BB19674B-8940-E045-9C0C-40B7AF9D6B27}" srcOrd="12" destOrd="0" presId="urn:microsoft.com/office/officeart/2005/8/layout/venn3"/>
    <dgm:cxn modelId="{88DB8FD3-BDC3-6B4D-AE89-42144EF882CC}" type="presParOf" srcId="{2B0E93FA-18FB-B746-A840-7CD302A70FE7}" destId="{CEDBF5C4-DD1D-2A43-9010-7BA60AA23C06}" srcOrd="13" destOrd="0" presId="urn:microsoft.com/office/officeart/2005/8/layout/venn3"/>
    <dgm:cxn modelId="{B8DB3F39-7D68-A349-98F7-48AB5A7605DB}" type="presParOf" srcId="{2B0E93FA-18FB-B746-A840-7CD302A70FE7}" destId="{55B1A381-9A34-064D-9108-3C7D093E5110}" srcOrd="14" destOrd="0" presId="urn:microsoft.com/office/officeart/2005/8/layout/venn3"/>
    <dgm:cxn modelId="{258F38E0-7DE7-0244-AB0A-02C30706FB02}" type="presParOf" srcId="{2B0E93FA-18FB-B746-A840-7CD302A70FE7}" destId="{1527BE28-2994-2A4B-9DDF-5EB13134099C}" srcOrd="15" destOrd="0" presId="urn:microsoft.com/office/officeart/2005/8/layout/venn3"/>
    <dgm:cxn modelId="{21ACA1D6-304B-5A47-933D-AC295842693A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CDF96A83-2A35-7E44-A253-A89CE05511F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C815F864-21EA-1149-B696-E2D57DB98255}" type="parTrans" cxnId="{C489108D-DC78-A74B-B377-4810C0A883FC}">
      <dgm:prSet/>
      <dgm:spPr/>
      <dgm:t>
        <a:bodyPr/>
        <a:lstStyle/>
        <a:p>
          <a:endParaRPr lang="en-US"/>
        </a:p>
      </dgm:t>
    </dgm:pt>
    <dgm:pt modelId="{E3F20F62-C2B2-1045-B607-34BA2A75F0CE}" type="sibTrans" cxnId="{C489108D-DC78-A74B-B377-4810C0A883FC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B8D3C705-51A7-BB40-B043-2684FE884783}" type="pres">
      <dgm:prSet presAssocID="{CDF96A83-2A35-7E44-A253-A89CE05511FA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3EDFF-FE4F-9A4A-B728-4F65B9976281}" type="pres">
      <dgm:prSet presAssocID="{E3F20F62-C2B2-1045-B607-34BA2A75F0CE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D65957-1B85-4F4A-80C4-849E371E8DAE}" type="presOf" srcId="{01BB8752-66D2-AB4D-AD35-39B6E354D2CA}" destId="{9659577C-4C27-8345-9A59-E8F109553727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981DBCE-281E-954E-9865-7348F7FE2830}" type="presOf" srcId="{3261F81D-A525-344C-B53C-A858E01B6DBC}" destId="{2B0E93FA-18FB-B746-A840-7CD302A70FE7}" srcOrd="0" destOrd="0" presId="urn:microsoft.com/office/officeart/2005/8/layout/venn3"/>
    <dgm:cxn modelId="{4915763A-CA8A-1746-8A8F-75D473528FC0}" type="presOf" srcId="{BA96BD1E-87E7-7E47-963E-6ED67C5CD54D}" destId="{55B1A381-9A34-064D-9108-3C7D093E5110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B22C316F-EC1E-E341-80CD-A7BC625D55D1}" type="presOf" srcId="{D3927B79-3B7C-894A-B9EE-F60DF36D9340}" destId="{3906C3DA-DABC-E74D-BF6A-5C215F173589}" srcOrd="0" destOrd="0" presId="urn:microsoft.com/office/officeart/2005/8/layout/venn3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6E3E585F-87ED-8741-8105-7A8857E4F178}" type="presOf" srcId="{0FA11432-3452-1746-AEE4-E2BC74150C47}" destId="{9841327A-9ADB-4D46-A116-846825139DE0}" srcOrd="0" destOrd="0" presId="urn:microsoft.com/office/officeart/2005/8/layout/venn3"/>
    <dgm:cxn modelId="{AF14A06F-2399-AF4B-8F0F-F17EBD60F984}" type="presOf" srcId="{1BB8D8D0-36D6-7D4D-8CA3-8A0F38910AFE}" destId="{BB19674B-8940-E045-9C0C-40B7AF9D6B2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B032BD1B-C03A-F04E-BA7F-DC9F8233CBA7}" type="presOf" srcId="{1F726F3C-F9D7-0345-8E55-08D9C8BCC26E}" destId="{6081D6A6-193B-324B-AAFC-15C8703747E3}" srcOrd="0" destOrd="0" presId="urn:microsoft.com/office/officeart/2005/8/layout/venn3"/>
    <dgm:cxn modelId="{2E80D5E4-62E0-4949-8C39-E04A548ECE0B}" type="presOf" srcId="{CDF96A83-2A35-7E44-A253-A89CE05511FA}" destId="{B8D3C705-51A7-BB40-B043-2684FE884783}" srcOrd="0" destOrd="0" presId="urn:microsoft.com/office/officeart/2005/8/layout/venn3"/>
    <dgm:cxn modelId="{5B44777F-262F-9E4E-9794-A664475E4230}" type="presOf" srcId="{6ADBA64C-CA83-5744-B844-BF823C7E2870}" destId="{8D0D0E94-4EB9-3341-821A-AABAAA4D3521}" srcOrd="0" destOrd="0" presId="urn:microsoft.com/office/officeart/2005/8/layout/venn3"/>
    <dgm:cxn modelId="{C489108D-DC78-A74B-B377-4810C0A883FC}" srcId="{3261F81D-A525-344C-B53C-A858E01B6DBC}" destId="{CDF96A83-2A35-7E44-A253-A89CE05511FA}" srcOrd="1" destOrd="0" parTransId="{C815F864-21EA-1149-B696-E2D57DB98255}" sibTransId="{E3F20F62-C2B2-1045-B607-34BA2A75F0CE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06359D92-7B73-3449-ACDD-79851FD9EDC0}" type="presOf" srcId="{02AF20AA-3F2B-B94D-8A4D-9AE91F1492A6}" destId="{FE19FACC-D246-AF42-A1EC-A3FEAB8739CD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E11C05F9-5D0B-1A42-A219-32D62F3C3916}" type="presParOf" srcId="{2B0E93FA-18FB-B746-A840-7CD302A70FE7}" destId="{6081D6A6-193B-324B-AAFC-15C8703747E3}" srcOrd="0" destOrd="0" presId="urn:microsoft.com/office/officeart/2005/8/layout/venn3"/>
    <dgm:cxn modelId="{CB668504-C5E6-1F4E-97CD-CF1E83D72009}" type="presParOf" srcId="{2B0E93FA-18FB-B746-A840-7CD302A70FE7}" destId="{9F3B0E70-10B0-5B47-9E14-F3A57CED7983}" srcOrd="1" destOrd="0" presId="urn:microsoft.com/office/officeart/2005/8/layout/venn3"/>
    <dgm:cxn modelId="{C0C9E849-5294-244A-978C-9D4F4D7D3F91}" type="presParOf" srcId="{2B0E93FA-18FB-B746-A840-7CD302A70FE7}" destId="{B8D3C705-51A7-BB40-B043-2684FE884783}" srcOrd="2" destOrd="0" presId="urn:microsoft.com/office/officeart/2005/8/layout/venn3"/>
    <dgm:cxn modelId="{A2EF3767-658C-AF4A-9167-2F9AB753E70A}" type="presParOf" srcId="{2B0E93FA-18FB-B746-A840-7CD302A70FE7}" destId="{FA23EDFF-FE4F-9A4A-B728-4F65B9976281}" srcOrd="3" destOrd="0" presId="urn:microsoft.com/office/officeart/2005/8/layout/venn3"/>
    <dgm:cxn modelId="{93A05F0B-2D1A-CB47-B971-B6A4A57E642F}" type="presParOf" srcId="{2B0E93FA-18FB-B746-A840-7CD302A70FE7}" destId="{9841327A-9ADB-4D46-A116-846825139DE0}" srcOrd="4" destOrd="0" presId="urn:microsoft.com/office/officeart/2005/8/layout/venn3"/>
    <dgm:cxn modelId="{3A6E2039-3766-4E45-9866-0755BC0EFECC}" type="presParOf" srcId="{2B0E93FA-18FB-B746-A840-7CD302A70FE7}" destId="{6AFFE2CB-6753-C04E-9518-74DBFD6BA805}" srcOrd="5" destOrd="0" presId="urn:microsoft.com/office/officeart/2005/8/layout/venn3"/>
    <dgm:cxn modelId="{A0D4B570-EF17-3F4D-92A5-DE585AAEFBCD}" type="presParOf" srcId="{2B0E93FA-18FB-B746-A840-7CD302A70FE7}" destId="{FE19FACC-D246-AF42-A1EC-A3FEAB8739CD}" srcOrd="6" destOrd="0" presId="urn:microsoft.com/office/officeart/2005/8/layout/venn3"/>
    <dgm:cxn modelId="{9C13C8BB-E790-C94D-B6C5-E69ADF891C47}" type="presParOf" srcId="{2B0E93FA-18FB-B746-A840-7CD302A70FE7}" destId="{DBCB1F31-6AA7-D94E-84E0-EFD0E8410EE4}" srcOrd="7" destOrd="0" presId="urn:microsoft.com/office/officeart/2005/8/layout/venn3"/>
    <dgm:cxn modelId="{D39889E9-0E58-1E4E-8829-1D389CC1A197}" type="presParOf" srcId="{2B0E93FA-18FB-B746-A840-7CD302A70FE7}" destId="{8D0D0E94-4EB9-3341-821A-AABAAA4D3521}" srcOrd="8" destOrd="0" presId="urn:microsoft.com/office/officeart/2005/8/layout/venn3"/>
    <dgm:cxn modelId="{22253404-8049-AD43-A2BE-C859BCA41116}" type="presParOf" srcId="{2B0E93FA-18FB-B746-A840-7CD302A70FE7}" destId="{B10FDE92-220A-8843-A4FD-98E922316017}" srcOrd="9" destOrd="0" presId="urn:microsoft.com/office/officeart/2005/8/layout/venn3"/>
    <dgm:cxn modelId="{B6F64D03-6D22-7345-8E3B-760C219E275F}" type="presParOf" srcId="{2B0E93FA-18FB-B746-A840-7CD302A70FE7}" destId="{9659577C-4C27-8345-9A59-E8F109553727}" srcOrd="10" destOrd="0" presId="urn:microsoft.com/office/officeart/2005/8/layout/venn3"/>
    <dgm:cxn modelId="{55646FF5-4832-6A41-AB96-9D08B3A6FF1E}" type="presParOf" srcId="{2B0E93FA-18FB-B746-A840-7CD302A70FE7}" destId="{4A0870D2-F879-2C43-A4BB-C341FD0CC445}" srcOrd="11" destOrd="0" presId="urn:microsoft.com/office/officeart/2005/8/layout/venn3"/>
    <dgm:cxn modelId="{A0185171-A90F-A849-BB56-FFBF20AC3ED7}" type="presParOf" srcId="{2B0E93FA-18FB-B746-A840-7CD302A70FE7}" destId="{BB19674B-8940-E045-9C0C-40B7AF9D6B27}" srcOrd="12" destOrd="0" presId="urn:microsoft.com/office/officeart/2005/8/layout/venn3"/>
    <dgm:cxn modelId="{84FCC1B0-41A8-1B4E-B633-F3E4A1115F93}" type="presParOf" srcId="{2B0E93FA-18FB-B746-A840-7CD302A70FE7}" destId="{CEDBF5C4-DD1D-2A43-9010-7BA60AA23C06}" srcOrd="13" destOrd="0" presId="urn:microsoft.com/office/officeart/2005/8/layout/venn3"/>
    <dgm:cxn modelId="{2460FE12-C393-544D-8C9D-FB8727E2A556}" type="presParOf" srcId="{2B0E93FA-18FB-B746-A840-7CD302A70FE7}" destId="{55B1A381-9A34-064D-9108-3C7D093E5110}" srcOrd="14" destOrd="0" presId="urn:microsoft.com/office/officeart/2005/8/layout/venn3"/>
    <dgm:cxn modelId="{F22F75C6-5D12-144C-87B1-012E076DC441}" type="presParOf" srcId="{2B0E93FA-18FB-B746-A840-7CD302A70FE7}" destId="{1527BE28-2994-2A4B-9DDF-5EB13134099C}" srcOrd="15" destOrd="0" presId="urn:microsoft.com/office/officeart/2005/8/layout/venn3"/>
    <dgm:cxn modelId="{C1CE25CD-DA0B-584C-BBF4-CECCEBCF3CB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accent2">
            <a:lumMod val="60000"/>
            <a:lumOff val="40000"/>
            <a:alpha val="49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DFA1FD70-5765-1243-B853-142D2806DFFF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7A5DA2A2-4514-5C4B-B820-B7336531FBA3}" type="parTrans" cxnId="{10DD4292-150C-ED49-B789-7212D18631A6}">
      <dgm:prSet/>
      <dgm:spPr/>
      <dgm:t>
        <a:bodyPr/>
        <a:lstStyle/>
        <a:p>
          <a:endParaRPr lang="en-US"/>
        </a:p>
      </dgm:t>
    </dgm:pt>
    <dgm:pt modelId="{432932A6-FE4A-AC44-AD69-E1AD78741A92}" type="sibTrans" cxnId="{10DD4292-150C-ED49-B789-7212D18631A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4C20DA4F-E1D2-3E48-AE7F-C298C98D84FA}" type="pres">
      <dgm:prSet presAssocID="{DFA1FD70-5765-1243-B853-142D2806DFFF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1A993-DFB6-6446-B5A7-2DCE4BAC9EBC}" type="pres">
      <dgm:prSet presAssocID="{432932A6-FE4A-AC44-AD69-E1AD78741A9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82ED8C-F10F-A84F-8B1A-8AFB370734EB}" type="presOf" srcId="{6ADBA64C-CA83-5744-B844-BF823C7E2870}" destId="{8D0D0E94-4EB9-3341-821A-AABAAA4D3521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70962A5-5281-8546-805B-C21B1E9F8140}" type="presOf" srcId="{02AF20AA-3F2B-B94D-8A4D-9AE91F1492A6}" destId="{FE19FACC-D246-AF42-A1EC-A3FEAB8739CD}" srcOrd="0" destOrd="0" presId="urn:microsoft.com/office/officeart/2005/8/layout/venn3"/>
    <dgm:cxn modelId="{1DF9C8F6-BB9A-CA42-9B45-99EF194EAE24}" type="presOf" srcId="{1F726F3C-F9D7-0345-8E55-08D9C8BCC26E}" destId="{6081D6A6-193B-324B-AAFC-15C8703747E3}" srcOrd="0" destOrd="0" presId="urn:microsoft.com/office/officeart/2005/8/layout/venn3"/>
    <dgm:cxn modelId="{834B908E-0841-C14C-8AAD-208D248B23F8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2E2FB4D4-0ACB-7643-9F83-40A9CB1347DF}" type="presOf" srcId="{D3927B79-3B7C-894A-B9EE-F60DF36D9340}" destId="{3906C3DA-DABC-E74D-BF6A-5C215F173589}" srcOrd="0" destOrd="0" presId="urn:microsoft.com/office/officeart/2005/8/layout/venn3"/>
    <dgm:cxn modelId="{97A2E1A9-8E1E-394A-A5A5-64AE01500577}" type="presOf" srcId="{3261F81D-A525-344C-B53C-A858E01B6DBC}" destId="{2B0E93FA-18FB-B746-A840-7CD302A70FE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DDC70669-3703-0949-AD85-B1B342BECA96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10DD4292-150C-ED49-B789-7212D18631A6}" srcId="{3261F81D-A525-344C-B53C-A858E01B6DBC}" destId="{DFA1FD70-5765-1243-B853-142D2806DFFF}" srcOrd="1" destOrd="0" parTransId="{7A5DA2A2-4514-5C4B-B820-B7336531FBA3}" sibTransId="{432932A6-FE4A-AC44-AD69-E1AD78741A92}"/>
    <dgm:cxn modelId="{6C92A9E5-52EA-A14B-B5F1-A90300854F63}" type="presOf" srcId="{1BB8D8D0-36D6-7D4D-8CA3-8A0F38910AFE}" destId="{BB19674B-8940-E045-9C0C-40B7AF9D6B27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71A5A7E8-F6E4-3B42-8175-FE017A78BDD9}" type="presOf" srcId="{BA96BD1E-87E7-7E47-963E-6ED67C5CD54D}" destId="{55B1A381-9A34-064D-9108-3C7D093E5110}" srcOrd="0" destOrd="0" presId="urn:microsoft.com/office/officeart/2005/8/layout/venn3"/>
    <dgm:cxn modelId="{500F894E-1578-634E-93A4-73CB04A823EC}" type="presOf" srcId="{DFA1FD70-5765-1243-B853-142D2806DFFF}" destId="{4C20DA4F-E1D2-3E48-AE7F-C298C98D84FA}" srcOrd="0" destOrd="0" presId="urn:microsoft.com/office/officeart/2005/8/layout/venn3"/>
    <dgm:cxn modelId="{6C7EF358-82CA-CA4C-BF1C-8C8CF483D226}" type="presParOf" srcId="{2B0E93FA-18FB-B746-A840-7CD302A70FE7}" destId="{6081D6A6-193B-324B-AAFC-15C8703747E3}" srcOrd="0" destOrd="0" presId="urn:microsoft.com/office/officeart/2005/8/layout/venn3"/>
    <dgm:cxn modelId="{76FC53F3-BD1A-AF44-9F95-FA6D1AA639C0}" type="presParOf" srcId="{2B0E93FA-18FB-B746-A840-7CD302A70FE7}" destId="{9F3B0E70-10B0-5B47-9E14-F3A57CED7983}" srcOrd="1" destOrd="0" presId="urn:microsoft.com/office/officeart/2005/8/layout/venn3"/>
    <dgm:cxn modelId="{7E5456E4-7767-0B45-BBBE-2C8AEADDED6C}" type="presParOf" srcId="{2B0E93FA-18FB-B746-A840-7CD302A70FE7}" destId="{4C20DA4F-E1D2-3E48-AE7F-C298C98D84FA}" srcOrd="2" destOrd="0" presId="urn:microsoft.com/office/officeart/2005/8/layout/venn3"/>
    <dgm:cxn modelId="{D742B739-7330-5A44-A09F-8F2CE2B9EE86}" type="presParOf" srcId="{2B0E93FA-18FB-B746-A840-7CD302A70FE7}" destId="{2951A993-DFB6-6446-B5A7-2DCE4BAC9EBC}" srcOrd="3" destOrd="0" presId="urn:microsoft.com/office/officeart/2005/8/layout/venn3"/>
    <dgm:cxn modelId="{6ECF01FE-968C-DA42-94FA-C5DF83885A68}" type="presParOf" srcId="{2B0E93FA-18FB-B746-A840-7CD302A70FE7}" destId="{9841327A-9ADB-4D46-A116-846825139DE0}" srcOrd="4" destOrd="0" presId="urn:microsoft.com/office/officeart/2005/8/layout/venn3"/>
    <dgm:cxn modelId="{88EE1098-37D5-4947-B7E4-0EC2EE6DD385}" type="presParOf" srcId="{2B0E93FA-18FB-B746-A840-7CD302A70FE7}" destId="{6AFFE2CB-6753-C04E-9518-74DBFD6BA805}" srcOrd="5" destOrd="0" presId="urn:microsoft.com/office/officeart/2005/8/layout/venn3"/>
    <dgm:cxn modelId="{ABF14FB5-C0A4-2A4F-8133-2FB3E9C1F056}" type="presParOf" srcId="{2B0E93FA-18FB-B746-A840-7CD302A70FE7}" destId="{FE19FACC-D246-AF42-A1EC-A3FEAB8739CD}" srcOrd="6" destOrd="0" presId="urn:microsoft.com/office/officeart/2005/8/layout/venn3"/>
    <dgm:cxn modelId="{5DACB9C6-5250-9C4F-B5FF-A3D04A80100B}" type="presParOf" srcId="{2B0E93FA-18FB-B746-A840-7CD302A70FE7}" destId="{DBCB1F31-6AA7-D94E-84E0-EFD0E8410EE4}" srcOrd="7" destOrd="0" presId="urn:microsoft.com/office/officeart/2005/8/layout/venn3"/>
    <dgm:cxn modelId="{607D5459-9358-6542-8EFE-39D9B865C590}" type="presParOf" srcId="{2B0E93FA-18FB-B746-A840-7CD302A70FE7}" destId="{8D0D0E94-4EB9-3341-821A-AABAAA4D3521}" srcOrd="8" destOrd="0" presId="urn:microsoft.com/office/officeart/2005/8/layout/venn3"/>
    <dgm:cxn modelId="{3C4FC717-7D02-0242-BE36-7519522C7FB8}" type="presParOf" srcId="{2B0E93FA-18FB-B746-A840-7CD302A70FE7}" destId="{B10FDE92-220A-8843-A4FD-98E922316017}" srcOrd="9" destOrd="0" presId="urn:microsoft.com/office/officeart/2005/8/layout/venn3"/>
    <dgm:cxn modelId="{45A86082-E89D-A940-8E37-DC3BDED58E85}" type="presParOf" srcId="{2B0E93FA-18FB-B746-A840-7CD302A70FE7}" destId="{9659577C-4C27-8345-9A59-E8F109553727}" srcOrd="10" destOrd="0" presId="urn:microsoft.com/office/officeart/2005/8/layout/venn3"/>
    <dgm:cxn modelId="{61CE8A1D-A389-654A-8919-66FC95406E5C}" type="presParOf" srcId="{2B0E93FA-18FB-B746-A840-7CD302A70FE7}" destId="{4A0870D2-F879-2C43-A4BB-C341FD0CC445}" srcOrd="11" destOrd="0" presId="urn:microsoft.com/office/officeart/2005/8/layout/venn3"/>
    <dgm:cxn modelId="{0161FADD-E1BC-544F-AB7C-83EC4ACEF165}" type="presParOf" srcId="{2B0E93FA-18FB-B746-A840-7CD302A70FE7}" destId="{BB19674B-8940-E045-9C0C-40B7AF9D6B27}" srcOrd="12" destOrd="0" presId="urn:microsoft.com/office/officeart/2005/8/layout/venn3"/>
    <dgm:cxn modelId="{1F2AD6D3-9548-6142-B8EC-C8CC3305CDA9}" type="presParOf" srcId="{2B0E93FA-18FB-B746-A840-7CD302A70FE7}" destId="{CEDBF5C4-DD1D-2A43-9010-7BA60AA23C06}" srcOrd="13" destOrd="0" presId="urn:microsoft.com/office/officeart/2005/8/layout/venn3"/>
    <dgm:cxn modelId="{EAFA26E3-97EA-A947-94A0-87B1B2D2BFFB}" type="presParOf" srcId="{2B0E93FA-18FB-B746-A840-7CD302A70FE7}" destId="{55B1A381-9A34-064D-9108-3C7D093E5110}" srcOrd="14" destOrd="0" presId="urn:microsoft.com/office/officeart/2005/8/layout/venn3"/>
    <dgm:cxn modelId="{2828D215-1262-0B45-B30B-87CD396DCDF7}" type="presParOf" srcId="{2B0E93FA-18FB-B746-A840-7CD302A70FE7}" destId="{1527BE28-2994-2A4B-9DDF-5EB13134099C}" srcOrd="15" destOrd="0" presId="urn:microsoft.com/office/officeart/2005/8/layout/venn3"/>
    <dgm:cxn modelId="{2C557B70-3F93-D34A-8836-D363E9A44158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4BDEF83F-5935-6C48-9571-7794D579C5FC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43BAE0DE-931C-854F-B5DC-BF4FEE1F3458}" type="parTrans" cxnId="{41F5F0A1-C911-6E4D-884C-31BD55327255}">
      <dgm:prSet/>
      <dgm:spPr/>
      <dgm:t>
        <a:bodyPr/>
        <a:lstStyle/>
        <a:p>
          <a:endParaRPr lang="en-US"/>
        </a:p>
      </dgm:t>
    </dgm:pt>
    <dgm:pt modelId="{F04D9990-74C4-7D40-B61D-27F28567D2EC}" type="sibTrans" cxnId="{41F5F0A1-C911-6E4D-884C-31BD55327255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320F315C-80D3-6449-8129-EA3088171BF0}" type="pres">
      <dgm:prSet presAssocID="{4BDEF83F-5935-6C48-9571-7794D579C5FC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8C7AA-8ABA-F74B-B562-3E7FEE084C71}" type="pres">
      <dgm:prSet presAssocID="{F04D9990-74C4-7D40-B61D-27F28567D2EC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6269C3F2-E0FF-3242-B6F0-12D29540109F}" type="presOf" srcId="{BA96BD1E-87E7-7E47-963E-6ED67C5CD54D}" destId="{55B1A381-9A34-064D-9108-3C7D093E5110}" srcOrd="0" destOrd="0" presId="urn:microsoft.com/office/officeart/2005/8/layout/venn3"/>
    <dgm:cxn modelId="{04B5198C-9A01-B342-B4F9-9C0AD256AD0D}" type="presOf" srcId="{0FA11432-3452-1746-AEE4-E2BC74150C47}" destId="{9841327A-9ADB-4D46-A116-846825139DE0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CADF7ACD-99C5-E54B-A6DF-CAE0CDF4E35E}" type="presOf" srcId="{D3927B79-3B7C-894A-B9EE-F60DF36D9340}" destId="{3906C3DA-DABC-E74D-BF6A-5C215F173589}" srcOrd="0" destOrd="0" presId="urn:microsoft.com/office/officeart/2005/8/layout/venn3"/>
    <dgm:cxn modelId="{41F5F0A1-C911-6E4D-884C-31BD55327255}" srcId="{3261F81D-A525-344C-B53C-A858E01B6DBC}" destId="{4BDEF83F-5935-6C48-9571-7794D579C5FC}" srcOrd="1" destOrd="0" parTransId="{43BAE0DE-931C-854F-B5DC-BF4FEE1F3458}" sibTransId="{F04D9990-74C4-7D40-B61D-27F28567D2EC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1FBEF756-9C93-E14B-AD90-8935007B6B2D}" type="presOf" srcId="{1BB8D8D0-36D6-7D4D-8CA3-8A0F38910AFE}" destId="{BB19674B-8940-E045-9C0C-40B7AF9D6B27}" srcOrd="0" destOrd="0" presId="urn:microsoft.com/office/officeart/2005/8/layout/venn3"/>
    <dgm:cxn modelId="{ECF96C8A-4D7C-2542-BF41-073B938E9974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691C67E0-B6CE-1F42-865A-4AFF7B437603}" type="presOf" srcId="{02AF20AA-3F2B-B94D-8A4D-9AE91F1492A6}" destId="{FE19FACC-D246-AF42-A1EC-A3FEAB8739CD}" srcOrd="0" destOrd="0" presId="urn:microsoft.com/office/officeart/2005/8/layout/venn3"/>
    <dgm:cxn modelId="{549DA3DC-6E44-B249-8ED6-6ADE272ACC55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2DB9BEF5-2C9D-274B-9728-25D406BEA6E5}" type="presOf" srcId="{3261F81D-A525-344C-B53C-A858E01B6DBC}" destId="{2B0E93FA-18FB-B746-A840-7CD302A70FE7}" srcOrd="0" destOrd="0" presId="urn:microsoft.com/office/officeart/2005/8/layout/venn3"/>
    <dgm:cxn modelId="{4503EDBD-8B30-A94A-A371-E1030E59793D}" type="presOf" srcId="{1F726F3C-F9D7-0345-8E55-08D9C8BCC26E}" destId="{6081D6A6-193B-324B-AAFC-15C8703747E3}" srcOrd="0" destOrd="0" presId="urn:microsoft.com/office/officeart/2005/8/layout/venn3"/>
    <dgm:cxn modelId="{4D103B93-F0BC-0C47-A816-A95BF6E22023}" type="presOf" srcId="{4BDEF83F-5935-6C48-9571-7794D579C5FC}" destId="{320F315C-80D3-6449-8129-EA3088171BF0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E74428D1-6746-4E48-9390-E269BBE638A5}" type="presParOf" srcId="{2B0E93FA-18FB-B746-A840-7CD302A70FE7}" destId="{6081D6A6-193B-324B-AAFC-15C8703747E3}" srcOrd="0" destOrd="0" presId="urn:microsoft.com/office/officeart/2005/8/layout/venn3"/>
    <dgm:cxn modelId="{64B978AC-197B-A640-A062-D650EB970215}" type="presParOf" srcId="{2B0E93FA-18FB-B746-A840-7CD302A70FE7}" destId="{9F3B0E70-10B0-5B47-9E14-F3A57CED7983}" srcOrd="1" destOrd="0" presId="urn:microsoft.com/office/officeart/2005/8/layout/venn3"/>
    <dgm:cxn modelId="{121EB004-8D23-9D4E-B8FF-408BBE879254}" type="presParOf" srcId="{2B0E93FA-18FB-B746-A840-7CD302A70FE7}" destId="{320F315C-80D3-6449-8129-EA3088171BF0}" srcOrd="2" destOrd="0" presId="urn:microsoft.com/office/officeart/2005/8/layout/venn3"/>
    <dgm:cxn modelId="{A50E268C-15FD-3C40-9118-3E93B2B499E6}" type="presParOf" srcId="{2B0E93FA-18FB-B746-A840-7CD302A70FE7}" destId="{6D98C7AA-8ABA-F74B-B562-3E7FEE084C71}" srcOrd="3" destOrd="0" presId="urn:microsoft.com/office/officeart/2005/8/layout/venn3"/>
    <dgm:cxn modelId="{F372B756-F10B-B046-BE30-DC7EEEA63269}" type="presParOf" srcId="{2B0E93FA-18FB-B746-A840-7CD302A70FE7}" destId="{9841327A-9ADB-4D46-A116-846825139DE0}" srcOrd="4" destOrd="0" presId="urn:microsoft.com/office/officeart/2005/8/layout/venn3"/>
    <dgm:cxn modelId="{825A4494-3813-3E49-AD4E-4741CE3A1CF6}" type="presParOf" srcId="{2B0E93FA-18FB-B746-A840-7CD302A70FE7}" destId="{6AFFE2CB-6753-C04E-9518-74DBFD6BA805}" srcOrd="5" destOrd="0" presId="urn:microsoft.com/office/officeart/2005/8/layout/venn3"/>
    <dgm:cxn modelId="{372BC639-53D8-734B-A6CA-5F4D8ABFCAF5}" type="presParOf" srcId="{2B0E93FA-18FB-B746-A840-7CD302A70FE7}" destId="{FE19FACC-D246-AF42-A1EC-A3FEAB8739CD}" srcOrd="6" destOrd="0" presId="urn:microsoft.com/office/officeart/2005/8/layout/venn3"/>
    <dgm:cxn modelId="{C939CBE2-AE9D-CC42-95C5-8FEF22208BC1}" type="presParOf" srcId="{2B0E93FA-18FB-B746-A840-7CD302A70FE7}" destId="{DBCB1F31-6AA7-D94E-84E0-EFD0E8410EE4}" srcOrd="7" destOrd="0" presId="urn:microsoft.com/office/officeart/2005/8/layout/venn3"/>
    <dgm:cxn modelId="{67474244-BA74-904B-871D-A5D3265A313D}" type="presParOf" srcId="{2B0E93FA-18FB-B746-A840-7CD302A70FE7}" destId="{8D0D0E94-4EB9-3341-821A-AABAAA4D3521}" srcOrd="8" destOrd="0" presId="urn:microsoft.com/office/officeart/2005/8/layout/venn3"/>
    <dgm:cxn modelId="{4D36374E-868B-E241-AE22-64E21E8B89D6}" type="presParOf" srcId="{2B0E93FA-18FB-B746-A840-7CD302A70FE7}" destId="{B10FDE92-220A-8843-A4FD-98E922316017}" srcOrd="9" destOrd="0" presId="urn:microsoft.com/office/officeart/2005/8/layout/venn3"/>
    <dgm:cxn modelId="{09F7B880-5B1E-F14C-9263-A3928FB01556}" type="presParOf" srcId="{2B0E93FA-18FB-B746-A840-7CD302A70FE7}" destId="{9659577C-4C27-8345-9A59-E8F109553727}" srcOrd="10" destOrd="0" presId="urn:microsoft.com/office/officeart/2005/8/layout/venn3"/>
    <dgm:cxn modelId="{CE27896B-DA27-B74B-949C-0FD48B6FE39F}" type="presParOf" srcId="{2B0E93FA-18FB-B746-A840-7CD302A70FE7}" destId="{4A0870D2-F879-2C43-A4BB-C341FD0CC445}" srcOrd="11" destOrd="0" presId="urn:microsoft.com/office/officeart/2005/8/layout/venn3"/>
    <dgm:cxn modelId="{E2B775D1-3F64-1D4C-8D7C-1B0435559965}" type="presParOf" srcId="{2B0E93FA-18FB-B746-A840-7CD302A70FE7}" destId="{BB19674B-8940-E045-9C0C-40B7AF9D6B27}" srcOrd="12" destOrd="0" presId="urn:microsoft.com/office/officeart/2005/8/layout/venn3"/>
    <dgm:cxn modelId="{5FC88B5A-79C1-794C-8B10-24CD58653928}" type="presParOf" srcId="{2B0E93FA-18FB-B746-A840-7CD302A70FE7}" destId="{CEDBF5C4-DD1D-2A43-9010-7BA60AA23C06}" srcOrd="13" destOrd="0" presId="urn:microsoft.com/office/officeart/2005/8/layout/venn3"/>
    <dgm:cxn modelId="{EAF04CFE-B300-F04D-845D-D08E50A2890B}" type="presParOf" srcId="{2B0E93FA-18FB-B746-A840-7CD302A70FE7}" destId="{55B1A381-9A34-064D-9108-3C7D093E5110}" srcOrd="14" destOrd="0" presId="urn:microsoft.com/office/officeart/2005/8/layout/venn3"/>
    <dgm:cxn modelId="{13630568-F1E3-9D49-AB43-BDCA493BF528}" type="presParOf" srcId="{2B0E93FA-18FB-B746-A840-7CD302A70FE7}" destId="{1527BE28-2994-2A4B-9DDF-5EB13134099C}" srcOrd="15" destOrd="0" presId="urn:microsoft.com/office/officeart/2005/8/layout/venn3"/>
    <dgm:cxn modelId="{C29DB216-9002-BA47-B709-1BBCB7966E86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C6B07050-FD2C-C540-B517-25CE19D80C0D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06CBF276-3844-A048-B2C8-41A19DBA0ACE}" type="parTrans" cxnId="{A8CB46A1-CE4B-F943-B0E4-710E32645DE5}">
      <dgm:prSet/>
      <dgm:spPr/>
      <dgm:t>
        <a:bodyPr/>
        <a:lstStyle/>
        <a:p>
          <a:endParaRPr lang="en-US"/>
        </a:p>
      </dgm:t>
    </dgm:pt>
    <dgm:pt modelId="{FDF37731-AFFF-AC43-B8DF-F83CD597C47E}" type="sibTrans" cxnId="{A8CB46A1-CE4B-F943-B0E4-710E32645DE5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3D126736-C169-8348-B597-341EF680912C}" type="pres">
      <dgm:prSet presAssocID="{C6B07050-FD2C-C540-B517-25CE19D80C0D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F4B9C-63F6-6B4C-A482-9A2C111EA18D}" type="pres">
      <dgm:prSet presAssocID="{FDF37731-AFFF-AC43-B8DF-F83CD597C47E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DB4C5-71AD-A142-B3B6-6D412B6B0094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A8CB46A1-CE4B-F943-B0E4-710E32645DE5}" srcId="{3261F81D-A525-344C-B53C-A858E01B6DBC}" destId="{C6B07050-FD2C-C540-B517-25CE19D80C0D}" srcOrd="1" destOrd="0" parTransId="{06CBF276-3844-A048-B2C8-41A19DBA0ACE}" sibTransId="{FDF37731-AFFF-AC43-B8DF-F83CD597C47E}"/>
    <dgm:cxn modelId="{76E963AD-D5BA-4348-BCEA-737017CE2DA1}" type="presOf" srcId="{3261F81D-A525-344C-B53C-A858E01B6DBC}" destId="{2B0E93FA-18FB-B746-A840-7CD302A70FE7}" srcOrd="0" destOrd="0" presId="urn:microsoft.com/office/officeart/2005/8/layout/venn3"/>
    <dgm:cxn modelId="{D8EC782B-53C0-C349-9986-A7390FDBAA6E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91B96959-1845-9C45-B346-AFE8670F0751}" type="presOf" srcId="{C6B07050-FD2C-C540-B517-25CE19D80C0D}" destId="{3D126736-C169-8348-B597-341EF680912C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07018DE5-74F3-4947-83E1-DCE8A6D6EB77}" type="presOf" srcId="{BA96BD1E-87E7-7E47-963E-6ED67C5CD54D}" destId="{55B1A381-9A34-064D-9108-3C7D093E5110}" srcOrd="0" destOrd="0" presId="urn:microsoft.com/office/officeart/2005/8/layout/venn3"/>
    <dgm:cxn modelId="{3BFF7C9D-9744-FD47-83B0-F3B7A260E1DD}" type="presOf" srcId="{6ADBA64C-CA83-5744-B844-BF823C7E2870}" destId="{8D0D0E94-4EB9-3341-821A-AABAAA4D3521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A6D05E74-E06B-AD46-AA27-AC2541A434DB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F6A4E75C-052E-F045-957D-3251D22C1B68}" type="presOf" srcId="{0FA11432-3452-1746-AEE4-E2BC74150C47}" destId="{9841327A-9ADB-4D46-A116-846825139DE0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465BC3C5-AF7E-4E49-8F82-76E89DE9192F}" type="presOf" srcId="{1BB8D8D0-36D6-7D4D-8CA3-8A0F38910AFE}" destId="{BB19674B-8940-E045-9C0C-40B7AF9D6B27}" srcOrd="0" destOrd="0" presId="urn:microsoft.com/office/officeart/2005/8/layout/venn3"/>
    <dgm:cxn modelId="{287062EF-9257-A349-A44D-A523C9403451}" type="presOf" srcId="{D3927B79-3B7C-894A-B9EE-F60DF36D9340}" destId="{3906C3DA-DABC-E74D-BF6A-5C215F173589}" srcOrd="0" destOrd="0" presId="urn:microsoft.com/office/officeart/2005/8/layout/venn3"/>
    <dgm:cxn modelId="{84C60C4D-4F5C-274A-9C90-8D5D45E8F50E}" type="presParOf" srcId="{2B0E93FA-18FB-B746-A840-7CD302A70FE7}" destId="{6081D6A6-193B-324B-AAFC-15C8703747E3}" srcOrd="0" destOrd="0" presId="urn:microsoft.com/office/officeart/2005/8/layout/venn3"/>
    <dgm:cxn modelId="{6B028810-F36E-CC41-8276-B73717BB81DC}" type="presParOf" srcId="{2B0E93FA-18FB-B746-A840-7CD302A70FE7}" destId="{9F3B0E70-10B0-5B47-9E14-F3A57CED7983}" srcOrd="1" destOrd="0" presId="urn:microsoft.com/office/officeart/2005/8/layout/venn3"/>
    <dgm:cxn modelId="{E4AC5C31-6AA0-2447-B583-E19230CF48FC}" type="presParOf" srcId="{2B0E93FA-18FB-B746-A840-7CD302A70FE7}" destId="{3D126736-C169-8348-B597-341EF680912C}" srcOrd="2" destOrd="0" presId="urn:microsoft.com/office/officeart/2005/8/layout/venn3"/>
    <dgm:cxn modelId="{A4EAD72A-5968-714D-8BA2-9BB55F24797B}" type="presParOf" srcId="{2B0E93FA-18FB-B746-A840-7CD302A70FE7}" destId="{91EF4B9C-63F6-6B4C-A482-9A2C111EA18D}" srcOrd="3" destOrd="0" presId="urn:microsoft.com/office/officeart/2005/8/layout/venn3"/>
    <dgm:cxn modelId="{3825B46A-F4ED-9E44-9D31-ECD63946A90B}" type="presParOf" srcId="{2B0E93FA-18FB-B746-A840-7CD302A70FE7}" destId="{9841327A-9ADB-4D46-A116-846825139DE0}" srcOrd="4" destOrd="0" presId="urn:microsoft.com/office/officeart/2005/8/layout/venn3"/>
    <dgm:cxn modelId="{D9E0F4DC-C3EF-C642-9134-F524021C544F}" type="presParOf" srcId="{2B0E93FA-18FB-B746-A840-7CD302A70FE7}" destId="{6AFFE2CB-6753-C04E-9518-74DBFD6BA805}" srcOrd="5" destOrd="0" presId="urn:microsoft.com/office/officeart/2005/8/layout/venn3"/>
    <dgm:cxn modelId="{1534161F-EC27-B844-A543-289C4B5A6686}" type="presParOf" srcId="{2B0E93FA-18FB-B746-A840-7CD302A70FE7}" destId="{FE19FACC-D246-AF42-A1EC-A3FEAB8739CD}" srcOrd="6" destOrd="0" presId="urn:microsoft.com/office/officeart/2005/8/layout/venn3"/>
    <dgm:cxn modelId="{1185C7AF-0584-1B4A-BDBA-66621408DA2A}" type="presParOf" srcId="{2B0E93FA-18FB-B746-A840-7CD302A70FE7}" destId="{DBCB1F31-6AA7-D94E-84E0-EFD0E8410EE4}" srcOrd="7" destOrd="0" presId="urn:microsoft.com/office/officeart/2005/8/layout/venn3"/>
    <dgm:cxn modelId="{2C8B64C3-3A37-5845-9213-46F8E067FE40}" type="presParOf" srcId="{2B0E93FA-18FB-B746-A840-7CD302A70FE7}" destId="{8D0D0E94-4EB9-3341-821A-AABAAA4D3521}" srcOrd="8" destOrd="0" presId="urn:microsoft.com/office/officeart/2005/8/layout/venn3"/>
    <dgm:cxn modelId="{07C07DB0-81EF-0446-98C9-1F700321CDA6}" type="presParOf" srcId="{2B0E93FA-18FB-B746-A840-7CD302A70FE7}" destId="{B10FDE92-220A-8843-A4FD-98E922316017}" srcOrd="9" destOrd="0" presId="urn:microsoft.com/office/officeart/2005/8/layout/venn3"/>
    <dgm:cxn modelId="{957F1E20-18BA-F64F-8D95-B95EDC0FD9C4}" type="presParOf" srcId="{2B0E93FA-18FB-B746-A840-7CD302A70FE7}" destId="{9659577C-4C27-8345-9A59-E8F109553727}" srcOrd="10" destOrd="0" presId="urn:microsoft.com/office/officeart/2005/8/layout/venn3"/>
    <dgm:cxn modelId="{86FC11BF-D856-2C48-A136-F852ECE913AE}" type="presParOf" srcId="{2B0E93FA-18FB-B746-A840-7CD302A70FE7}" destId="{4A0870D2-F879-2C43-A4BB-C341FD0CC445}" srcOrd="11" destOrd="0" presId="urn:microsoft.com/office/officeart/2005/8/layout/venn3"/>
    <dgm:cxn modelId="{7CEE38FC-0618-F54D-AE44-E25B9D53C46E}" type="presParOf" srcId="{2B0E93FA-18FB-B746-A840-7CD302A70FE7}" destId="{BB19674B-8940-E045-9C0C-40B7AF9D6B27}" srcOrd="12" destOrd="0" presId="urn:microsoft.com/office/officeart/2005/8/layout/venn3"/>
    <dgm:cxn modelId="{14BDE5E1-B014-694D-92DF-C90DD00CA329}" type="presParOf" srcId="{2B0E93FA-18FB-B746-A840-7CD302A70FE7}" destId="{CEDBF5C4-DD1D-2A43-9010-7BA60AA23C06}" srcOrd="13" destOrd="0" presId="urn:microsoft.com/office/officeart/2005/8/layout/venn3"/>
    <dgm:cxn modelId="{43E55D91-B570-A34E-9D3E-8A0B8374A67B}" type="presParOf" srcId="{2B0E93FA-18FB-B746-A840-7CD302A70FE7}" destId="{55B1A381-9A34-064D-9108-3C7D093E5110}" srcOrd="14" destOrd="0" presId="urn:microsoft.com/office/officeart/2005/8/layout/venn3"/>
    <dgm:cxn modelId="{135976E8-246D-0749-B005-B15F05A57E78}" type="presParOf" srcId="{2B0E93FA-18FB-B746-A840-7CD302A70FE7}" destId="{1527BE28-2994-2A4B-9DDF-5EB13134099C}" srcOrd="15" destOrd="0" presId="urn:microsoft.com/office/officeart/2005/8/layout/venn3"/>
    <dgm:cxn modelId="{2AD9A532-8323-B043-8D94-A58C25BC73DA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9471D3BE-86F5-5644-B1D4-62067F0C4809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82681B87-3FD8-EE4C-8F43-6C8A8B98A96C}" type="parTrans" cxnId="{0ED1767F-2F58-F84A-AFBD-90C50E820A82}">
      <dgm:prSet/>
      <dgm:spPr/>
      <dgm:t>
        <a:bodyPr/>
        <a:lstStyle/>
        <a:p>
          <a:endParaRPr lang="en-US"/>
        </a:p>
      </dgm:t>
    </dgm:pt>
    <dgm:pt modelId="{D890421C-4183-4C43-9C39-8C8201CFC4AF}" type="sibTrans" cxnId="{0ED1767F-2F58-F84A-AFBD-90C50E820A82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77C51576-505E-DB4A-B601-98FFE764A9BA}" type="pres">
      <dgm:prSet presAssocID="{9471D3BE-86F5-5644-B1D4-62067F0C4809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90D35-BC55-AA47-A4D4-810F3DBDB885}" type="pres">
      <dgm:prSet presAssocID="{D890421C-4183-4C43-9C39-8C8201CFC4AF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AC3977-EA0B-B045-8C01-D41E13095338}" type="presOf" srcId="{1F726F3C-F9D7-0345-8E55-08D9C8BCC26E}" destId="{6081D6A6-193B-324B-AAFC-15C8703747E3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F484B06C-4F6B-C241-9186-B9E1E2F6C00E}" type="presOf" srcId="{9471D3BE-86F5-5644-B1D4-62067F0C4809}" destId="{77C51576-505E-DB4A-B601-98FFE764A9BA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0ED1767F-2F58-F84A-AFBD-90C50E820A82}" srcId="{3261F81D-A525-344C-B53C-A858E01B6DBC}" destId="{9471D3BE-86F5-5644-B1D4-62067F0C4809}" srcOrd="1" destOrd="0" parTransId="{82681B87-3FD8-EE4C-8F43-6C8A8B98A96C}" sibTransId="{D890421C-4183-4C43-9C39-8C8201CFC4AF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C31FD9CF-FB66-3845-B4E3-057FCDC75930}" type="presOf" srcId="{3261F81D-A525-344C-B53C-A858E01B6DBC}" destId="{2B0E93FA-18FB-B746-A840-7CD302A70FE7}" srcOrd="0" destOrd="0" presId="urn:microsoft.com/office/officeart/2005/8/layout/venn3"/>
    <dgm:cxn modelId="{36EFD053-44C4-E142-921A-42C044E28DC7}" type="presOf" srcId="{01BB8752-66D2-AB4D-AD35-39B6E354D2CA}" destId="{9659577C-4C27-8345-9A59-E8F109553727}" srcOrd="0" destOrd="0" presId="urn:microsoft.com/office/officeart/2005/8/layout/venn3"/>
    <dgm:cxn modelId="{1B3BBCA0-E485-774B-9356-5ACF4D9AE721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9ACD02E0-5846-F74D-B7A9-15F5AB8A0E67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EC06376F-86A6-2F4A-9852-AEA044D8E58D}" type="presOf" srcId="{6ADBA64C-CA83-5744-B844-BF823C7E2870}" destId="{8D0D0E94-4EB9-3341-821A-AABAAA4D3521}" srcOrd="0" destOrd="0" presId="urn:microsoft.com/office/officeart/2005/8/layout/venn3"/>
    <dgm:cxn modelId="{3FDCA8FA-2A42-E74A-A1FB-4C95B7E407BF}" type="presOf" srcId="{BA96BD1E-87E7-7E47-963E-6ED67C5CD54D}" destId="{55B1A381-9A34-064D-9108-3C7D093E5110}" srcOrd="0" destOrd="0" presId="urn:microsoft.com/office/officeart/2005/8/layout/venn3"/>
    <dgm:cxn modelId="{25E77A28-D935-CA4E-AFDF-AB02E84C9DDC}" type="presOf" srcId="{1BB8D8D0-36D6-7D4D-8CA3-8A0F38910AFE}" destId="{BB19674B-8940-E045-9C0C-40B7AF9D6B27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156862A2-E264-A64E-9FBB-D9FA29C61D56}" type="presOf" srcId="{0FA11432-3452-1746-AEE4-E2BC74150C47}" destId="{9841327A-9ADB-4D46-A116-846825139DE0}" srcOrd="0" destOrd="0" presId="urn:microsoft.com/office/officeart/2005/8/layout/venn3"/>
    <dgm:cxn modelId="{32FB363C-87E3-C945-B505-213B5226635B}" type="presParOf" srcId="{2B0E93FA-18FB-B746-A840-7CD302A70FE7}" destId="{6081D6A6-193B-324B-AAFC-15C8703747E3}" srcOrd="0" destOrd="0" presId="urn:microsoft.com/office/officeart/2005/8/layout/venn3"/>
    <dgm:cxn modelId="{A47EADD6-0DD6-3E42-80C0-B642FAF821BE}" type="presParOf" srcId="{2B0E93FA-18FB-B746-A840-7CD302A70FE7}" destId="{9F3B0E70-10B0-5B47-9E14-F3A57CED7983}" srcOrd="1" destOrd="0" presId="urn:microsoft.com/office/officeart/2005/8/layout/venn3"/>
    <dgm:cxn modelId="{ECE54ADD-BCAC-D64F-9F14-99321670EB94}" type="presParOf" srcId="{2B0E93FA-18FB-B746-A840-7CD302A70FE7}" destId="{77C51576-505E-DB4A-B601-98FFE764A9BA}" srcOrd="2" destOrd="0" presId="urn:microsoft.com/office/officeart/2005/8/layout/venn3"/>
    <dgm:cxn modelId="{BD474E91-1953-004A-A0A7-FDD036CDD933}" type="presParOf" srcId="{2B0E93FA-18FB-B746-A840-7CD302A70FE7}" destId="{E0B90D35-BC55-AA47-A4D4-810F3DBDB885}" srcOrd="3" destOrd="0" presId="urn:microsoft.com/office/officeart/2005/8/layout/venn3"/>
    <dgm:cxn modelId="{0326EF2F-CDE7-6A45-97BF-8B9BC374C405}" type="presParOf" srcId="{2B0E93FA-18FB-B746-A840-7CD302A70FE7}" destId="{9841327A-9ADB-4D46-A116-846825139DE0}" srcOrd="4" destOrd="0" presId="urn:microsoft.com/office/officeart/2005/8/layout/venn3"/>
    <dgm:cxn modelId="{C7836B6B-743D-7042-8378-E64B2C6D5685}" type="presParOf" srcId="{2B0E93FA-18FB-B746-A840-7CD302A70FE7}" destId="{6AFFE2CB-6753-C04E-9518-74DBFD6BA805}" srcOrd="5" destOrd="0" presId="urn:microsoft.com/office/officeart/2005/8/layout/venn3"/>
    <dgm:cxn modelId="{57E0F892-7578-9446-ADFB-DE1E7EA13BD6}" type="presParOf" srcId="{2B0E93FA-18FB-B746-A840-7CD302A70FE7}" destId="{FE19FACC-D246-AF42-A1EC-A3FEAB8739CD}" srcOrd="6" destOrd="0" presId="urn:microsoft.com/office/officeart/2005/8/layout/venn3"/>
    <dgm:cxn modelId="{AF7549F0-1719-4547-9BB3-FDBAF0534ED0}" type="presParOf" srcId="{2B0E93FA-18FB-B746-A840-7CD302A70FE7}" destId="{DBCB1F31-6AA7-D94E-84E0-EFD0E8410EE4}" srcOrd="7" destOrd="0" presId="urn:microsoft.com/office/officeart/2005/8/layout/venn3"/>
    <dgm:cxn modelId="{03F97181-52C8-9844-AD3E-95EF24924FFD}" type="presParOf" srcId="{2B0E93FA-18FB-B746-A840-7CD302A70FE7}" destId="{8D0D0E94-4EB9-3341-821A-AABAAA4D3521}" srcOrd="8" destOrd="0" presId="urn:microsoft.com/office/officeart/2005/8/layout/venn3"/>
    <dgm:cxn modelId="{8A72D8E4-9191-9E4E-93E1-C1D14AA664D8}" type="presParOf" srcId="{2B0E93FA-18FB-B746-A840-7CD302A70FE7}" destId="{B10FDE92-220A-8843-A4FD-98E922316017}" srcOrd="9" destOrd="0" presId="urn:microsoft.com/office/officeart/2005/8/layout/venn3"/>
    <dgm:cxn modelId="{6301B17C-D877-C74F-9304-0664539B8A55}" type="presParOf" srcId="{2B0E93FA-18FB-B746-A840-7CD302A70FE7}" destId="{9659577C-4C27-8345-9A59-E8F109553727}" srcOrd="10" destOrd="0" presId="urn:microsoft.com/office/officeart/2005/8/layout/venn3"/>
    <dgm:cxn modelId="{DA96DA62-25D2-CE41-8F73-8932553FE4B7}" type="presParOf" srcId="{2B0E93FA-18FB-B746-A840-7CD302A70FE7}" destId="{4A0870D2-F879-2C43-A4BB-C341FD0CC445}" srcOrd="11" destOrd="0" presId="urn:microsoft.com/office/officeart/2005/8/layout/venn3"/>
    <dgm:cxn modelId="{D839874A-E7EF-8C42-9F84-7E00499226DE}" type="presParOf" srcId="{2B0E93FA-18FB-B746-A840-7CD302A70FE7}" destId="{BB19674B-8940-E045-9C0C-40B7AF9D6B27}" srcOrd="12" destOrd="0" presId="urn:microsoft.com/office/officeart/2005/8/layout/venn3"/>
    <dgm:cxn modelId="{69032AAD-568A-EA45-9789-2BF3B6D0BB69}" type="presParOf" srcId="{2B0E93FA-18FB-B746-A840-7CD302A70FE7}" destId="{CEDBF5C4-DD1D-2A43-9010-7BA60AA23C06}" srcOrd="13" destOrd="0" presId="urn:microsoft.com/office/officeart/2005/8/layout/venn3"/>
    <dgm:cxn modelId="{040C6D48-56E7-F84A-8D3A-F3AC168C6A0E}" type="presParOf" srcId="{2B0E93FA-18FB-B746-A840-7CD302A70FE7}" destId="{55B1A381-9A34-064D-9108-3C7D093E5110}" srcOrd="14" destOrd="0" presId="urn:microsoft.com/office/officeart/2005/8/layout/venn3"/>
    <dgm:cxn modelId="{9D98FF86-67C3-8849-A446-FBE4D6BFFD36}" type="presParOf" srcId="{2B0E93FA-18FB-B746-A840-7CD302A70FE7}" destId="{1527BE28-2994-2A4B-9DDF-5EB13134099C}" srcOrd="15" destOrd="0" presId="urn:microsoft.com/office/officeart/2005/8/layout/venn3"/>
    <dgm:cxn modelId="{3F6CDEE5-D556-BA4C-8EBB-26D37ED958D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9090752E-C5A1-F246-B4CD-5D49ADF49DC2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08DAB017-4A4F-7446-980A-10038AC413A9}" type="parTrans" cxnId="{E5D4A3C4-79EA-9848-A8E4-B2DB506F7647}">
      <dgm:prSet/>
      <dgm:spPr/>
      <dgm:t>
        <a:bodyPr/>
        <a:lstStyle/>
        <a:p>
          <a:endParaRPr lang="en-US"/>
        </a:p>
      </dgm:t>
    </dgm:pt>
    <dgm:pt modelId="{641A8E84-C31B-6B40-90CA-131A3CF461FF}" type="sibTrans" cxnId="{E5D4A3C4-79EA-9848-A8E4-B2DB506F7647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48BDD97E-59ED-F341-977D-5FD3B1AE0BDB}" type="pres">
      <dgm:prSet presAssocID="{9090752E-C5A1-F246-B4CD-5D49ADF49DC2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C5955-698A-3048-AFC8-A6E1DB105BF3}" type="pres">
      <dgm:prSet presAssocID="{641A8E84-C31B-6B40-90CA-131A3CF461FF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52CBE-BF32-D248-910C-86D38B82D71C}" type="presOf" srcId="{6ADBA64C-CA83-5744-B844-BF823C7E2870}" destId="{8D0D0E94-4EB9-3341-821A-AABAAA4D3521}" srcOrd="0" destOrd="0" presId="urn:microsoft.com/office/officeart/2005/8/layout/venn3"/>
    <dgm:cxn modelId="{5049CAAC-43A3-734A-BE63-7CA8BA15465E}" type="presOf" srcId="{9090752E-C5A1-F246-B4CD-5D49ADF49DC2}" destId="{48BDD97E-59ED-F341-977D-5FD3B1AE0BDB}" srcOrd="0" destOrd="0" presId="urn:microsoft.com/office/officeart/2005/8/layout/venn3"/>
    <dgm:cxn modelId="{E5D4A3C4-79EA-9848-A8E4-B2DB506F7647}" srcId="{3261F81D-A525-344C-B53C-A858E01B6DBC}" destId="{9090752E-C5A1-F246-B4CD-5D49ADF49DC2}" srcOrd="1" destOrd="0" parTransId="{08DAB017-4A4F-7446-980A-10038AC413A9}" sibTransId="{641A8E84-C31B-6B40-90CA-131A3CF461FF}"/>
    <dgm:cxn modelId="{F37D7FDB-C5BB-9742-89C4-EDC1DE0459EF}" type="presOf" srcId="{1F726F3C-F9D7-0345-8E55-08D9C8BCC26E}" destId="{6081D6A6-193B-324B-AAFC-15C8703747E3}" srcOrd="0" destOrd="0" presId="urn:microsoft.com/office/officeart/2005/8/layout/venn3"/>
    <dgm:cxn modelId="{74D05909-5842-1F4A-8CA3-BE4DC3CC7D72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0422CA95-54D3-AA47-9411-6613ABE583C0}" type="presOf" srcId="{D3927B79-3B7C-894A-B9EE-F60DF36D9340}" destId="{3906C3DA-DABC-E74D-BF6A-5C215F173589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D9780319-8B95-1540-8CE2-4C03B7133282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1A311A9B-73BF-144E-9F14-30C9280516B9}" type="presOf" srcId="{BA96BD1E-87E7-7E47-963E-6ED67C5CD54D}" destId="{55B1A381-9A34-064D-9108-3C7D093E5110}" srcOrd="0" destOrd="0" presId="urn:microsoft.com/office/officeart/2005/8/layout/venn3"/>
    <dgm:cxn modelId="{4803344A-16BE-7F4D-BBC7-BB956ED73F68}" type="presOf" srcId="{01BB8752-66D2-AB4D-AD35-39B6E354D2CA}" destId="{9659577C-4C27-8345-9A59-E8F109553727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9FF9216B-3A65-544B-BB1D-83C60A6CB0B9}" type="presOf" srcId="{02AF20AA-3F2B-B94D-8A4D-9AE91F1492A6}" destId="{FE19FACC-D246-AF42-A1EC-A3FEAB8739CD}" srcOrd="0" destOrd="0" presId="urn:microsoft.com/office/officeart/2005/8/layout/venn3"/>
    <dgm:cxn modelId="{43E89894-BA9F-E04A-9F6A-DAEF2A549B41}" type="presOf" srcId="{1BB8D8D0-36D6-7D4D-8CA3-8A0F38910AFE}" destId="{BB19674B-8940-E045-9C0C-40B7AF9D6B27}" srcOrd="0" destOrd="0" presId="urn:microsoft.com/office/officeart/2005/8/layout/venn3"/>
    <dgm:cxn modelId="{2E00883B-EAEF-9344-A7ED-D1627AF2E04D}" type="presParOf" srcId="{2B0E93FA-18FB-B746-A840-7CD302A70FE7}" destId="{6081D6A6-193B-324B-AAFC-15C8703747E3}" srcOrd="0" destOrd="0" presId="urn:microsoft.com/office/officeart/2005/8/layout/venn3"/>
    <dgm:cxn modelId="{BEAA0879-3A05-6840-A4EA-2F9F7F8C14BB}" type="presParOf" srcId="{2B0E93FA-18FB-B746-A840-7CD302A70FE7}" destId="{9F3B0E70-10B0-5B47-9E14-F3A57CED7983}" srcOrd="1" destOrd="0" presId="urn:microsoft.com/office/officeart/2005/8/layout/venn3"/>
    <dgm:cxn modelId="{E61337C7-1C55-144F-B16B-7242000E1E2E}" type="presParOf" srcId="{2B0E93FA-18FB-B746-A840-7CD302A70FE7}" destId="{48BDD97E-59ED-F341-977D-5FD3B1AE0BDB}" srcOrd="2" destOrd="0" presId="urn:microsoft.com/office/officeart/2005/8/layout/venn3"/>
    <dgm:cxn modelId="{863B28AA-ED69-8941-8842-EE00FEA24CFC}" type="presParOf" srcId="{2B0E93FA-18FB-B746-A840-7CD302A70FE7}" destId="{37BC5955-698A-3048-AFC8-A6E1DB105BF3}" srcOrd="3" destOrd="0" presId="urn:microsoft.com/office/officeart/2005/8/layout/venn3"/>
    <dgm:cxn modelId="{B1C14151-70A8-C24D-8846-329268450C4E}" type="presParOf" srcId="{2B0E93FA-18FB-B746-A840-7CD302A70FE7}" destId="{9841327A-9ADB-4D46-A116-846825139DE0}" srcOrd="4" destOrd="0" presId="urn:microsoft.com/office/officeart/2005/8/layout/venn3"/>
    <dgm:cxn modelId="{0DF8B707-CB38-B04F-A152-869F4EFD6ED4}" type="presParOf" srcId="{2B0E93FA-18FB-B746-A840-7CD302A70FE7}" destId="{6AFFE2CB-6753-C04E-9518-74DBFD6BA805}" srcOrd="5" destOrd="0" presId="urn:microsoft.com/office/officeart/2005/8/layout/venn3"/>
    <dgm:cxn modelId="{77F26579-F1A9-894E-A7FD-E2C5DDA09E07}" type="presParOf" srcId="{2B0E93FA-18FB-B746-A840-7CD302A70FE7}" destId="{FE19FACC-D246-AF42-A1EC-A3FEAB8739CD}" srcOrd="6" destOrd="0" presId="urn:microsoft.com/office/officeart/2005/8/layout/venn3"/>
    <dgm:cxn modelId="{87E173CA-4AE1-0D44-AA2C-680C677B4FE7}" type="presParOf" srcId="{2B0E93FA-18FB-B746-A840-7CD302A70FE7}" destId="{DBCB1F31-6AA7-D94E-84E0-EFD0E8410EE4}" srcOrd="7" destOrd="0" presId="urn:microsoft.com/office/officeart/2005/8/layout/venn3"/>
    <dgm:cxn modelId="{6EFC8815-6F19-3543-BDD4-4768A05DBF55}" type="presParOf" srcId="{2B0E93FA-18FB-B746-A840-7CD302A70FE7}" destId="{8D0D0E94-4EB9-3341-821A-AABAAA4D3521}" srcOrd="8" destOrd="0" presId="urn:microsoft.com/office/officeart/2005/8/layout/venn3"/>
    <dgm:cxn modelId="{17B7F995-BB96-624B-A612-8CCBB21EDDCA}" type="presParOf" srcId="{2B0E93FA-18FB-B746-A840-7CD302A70FE7}" destId="{B10FDE92-220A-8843-A4FD-98E922316017}" srcOrd="9" destOrd="0" presId="urn:microsoft.com/office/officeart/2005/8/layout/venn3"/>
    <dgm:cxn modelId="{0D0331C1-DC3C-3E41-87CB-F1AE8426C705}" type="presParOf" srcId="{2B0E93FA-18FB-B746-A840-7CD302A70FE7}" destId="{9659577C-4C27-8345-9A59-E8F109553727}" srcOrd="10" destOrd="0" presId="urn:microsoft.com/office/officeart/2005/8/layout/venn3"/>
    <dgm:cxn modelId="{469C3DB5-E883-7247-AD83-9D3D7B1F654C}" type="presParOf" srcId="{2B0E93FA-18FB-B746-A840-7CD302A70FE7}" destId="{4A0870D2-F879-2C43-A4BB-C341FD0CC445}" srcOrd="11" destOrd="0" presId="urn:microsoft.com/office/officeart/2005/8/layout/venn3"/>
    <dgm:cxn modelId="{BA0CAF28-339C-CF46-804B-C109AB46A5D8}" type="presParOf" srcId="{2B0E93FA-18FB-B746-A840-7CD302A70FE7}" destId="{BB19674B-8940-E045-9C0C-40B7AF9D6B27}" srcOrd="12" destOrd="0" presId="urn:microsoft.com/office/officeart/2005/8/layout/venn3"/>
    <dgm:cxn modelId="{3222D6D6-7069-794B-BCFE-750A0F0F3705}" type="presParOf" srcId="{2B0E93FA-18FB-B746-A840-7CD302A70FE7}" destId="{CEDBF5C4-DD1D-2A43-9010-7BA60AA23C06}" srcOrd="13" destOrd="0" presId="urn:microsoft.com/office/officeart/2005/8/layout/venn3"/>
    <dgm:cxn modelId="{DD13C28E-CFF6-CD4E-B0F7-2DCCD8DF5A50}" type="presParOf" srcId="{2B0E93FA-18FB-B746-A840-7CD302A70FE7}" destId="{55B1A381-9A34-064D-9108-3C7D093E5110}" srcOrd="14" destOrd="0" presId="urn:microsoft.com/office/officeart/2005/8/layout/venn3"/>
    <dgm:cxn modelId="{007E3A0D-19CF-074F-A659-4563FF620065}" type="presParOf" srcId="{2B0E93FA-18FB-B746-A840-7CD302A70FE7}" destId="{1527BE28-2994-2A4B-9DDF-5EB13134099C}" srcOrd="15" destOrd="0" presId="urn:microsoft.com/office/officeart/2005/8/layout/venn3"/>
    <dgm:cxn modelId="{544E0F6F-6A14-D84D-A4A4-FBB542523E0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C1028-664B-304A-B5DA-72A1AD675E3E}" type="presOf" srcId="{6ADBA64C-CA83-5744-B844-BF823C7E2870}" destId="{8D0D0E94-4EB9-3341-821A-AABAAA4D3521}" srcOrd="0" destOrd="0" presId="urn:microsoft.com/office/officeart/2005/8/layout/venn3"/>
    <dgm:cxn modelId="{F3856CA8-DCD6-394A-A42E-55F653071CED}" srcId="{3261F81D-A525-344C-B53C-A858E01B6DBC}" destId="{65B03B19-0CA1-2C45-A9A4-845939BB061D}" srcOrd="1" destOrd="0" parTransId="{D6BBBAB6-FDC3-5F44-AED0-45708B3F3080}" sibTransId="{2242B32E-90C5-5D42-BA45-89E1F3918F07}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A4DEB20C-33C1-9D46-8B77-5AA33BF70D94}" type="presOf" srcId="{BA96BD1E-87E7-7E47-963E-6ED67C5CD54D}" destId="{55B1A381-9A34-064D-9108-3C7D093E5110}" srcOrd="0" destOrd="0" presId="urn:microsoft.com/office/officeart/2005/8/layout/venn3"/>
    <dgm:cxn modelId="{A94B926A-D4AB-8F47-9303-BD48712E6BC8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C0839E5E-8CC8-B24F-90D2-0C649B6A82BB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1B4C9538-3F0A-1C44-B9BB-4FBFD0BEF062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71B4880A-8A57-9844-9864-DC530B7A8FF8}" type="presOf" srcId="{1BB8D8D0-36D6-7D4D-8CA3-8A0F38910AFE}" destId="{BB19674B-8940-E045-9C0C-40B7AF9D6B27}" srcOrd="0" destOrd="0" presId="urn:microsoft.com/office/officeart/2005/8/layout/venn3"/>
    <dgm:cxn modelId="{9F7F6FC4-C126-5A40-97F6-0A445AA9CE32}" type="presOf" srcId="{1F726F3C-F9D7-0345-8E55-08D9C8BCC26E}" destId="{6081D6A6-193B-324B-AAFC-15C8703747E3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F2EBEAB-188A-674D-9684-723829472C10}" type="presOf" srcId="{65B03B19-0CA1-2C45-A9A4-845939BB061D}" destId="{FEC7F779-1773-E040-A0FB-98CC5BF60A3A}" srcOrd="0" destOrd="0" presId="urn:microsoft.com/office/officeart/2005/8/layout/venn3"/>
    <dgm:cxn modelId="{58FEDE7D-377E-264B-B7C7-7F2BFD73A457}" type="presOf" srcId="{0FA11432-3452-1746-AEE4-E2BC74150C47}" destId="{9841327A-9ADB-4D46-A116-846825139DE0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78D4A939-C141-F442-8477-5DC4022A81DF}" type="presOf" srcId="{02AF20AA-3F2B-B94D-8A4D-9AE91F1492A6}" destId="{FE19FACC-D246-AF42-A1EC-A3FEAB8739CD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1E1956CA-6EC5-F548-84AF-E92EF817DFE4}" type="presParOf" srcId="{2B0E93FA-18FB-B746-A840-7CD302A70FE7}" destId="{6081D6A6-193B-324B-AAFC-15C8703747E3}" srcOrd="0" destOrd="0" presId="urn:microsoft.com/office/officeart/2005/8/layout/venn3"/>
    <dgm:cxn modelId="{E08A0470-7875-3A46-BEFF-206220AB7F4D}" type="presParOf" srcId="{2B0E93FA-18FB-B746-A840-7CD302A70FE7}" destId="{9F3B0E70-10B0-5B47-9E14-F3A57CED7983}" srcOrd="1" destOrd="0" presId="urn:microsoft.com/office/officeart/2005/8/layout/venn3"/>
    <dgm:cxn modelId="{2032D6E9-A445-CF4A-8F07-DC402550EA88}" type="presParOf" srcId="{2B0E93FA-18FB-B746-A840-7CD302A70FE7}" destId="{FEC7F779-1773-E040-A0FB-98CC5BF60A3A}" srcOrd="2" destOrd="0" presId="urn:microsoft.com/office/officeart/2005/8/layout/venn3"/>
    <dgm:cxn modelId="{893AB2AC-BC01-494B-92AD-23D1B5B187FD}" type="presParOf" srcId="{2B0E93FA-18FB-B746-A840-7CD302A70FE7}" destId="{A1BF66CA-4894-C84E-B8F9-5FB2AFA5F571}" srcOrd="3" destOrd="0" presId="urn:microsoft.com/office/officeart/2005/8/layout/venn3"/>
    <dgm:cxn modelId="{9197D29D-3C83-4640-9DD3-75FA5F44A1C4}" type="presParOf" srcId="{2B0E93FA-18FB-B746-A840-7CD302A70FE7}" destId="{9841327A-9ADB-4D46-A116-846825139DE0}" srcOrd="4" destOrd="0" presId="urn:microsoft.com/office/officeart/2005/8/layout/venn3"/>
    <dgm:cxn modelId="{4F035CB7-1FA4-0846-BFEF-0A14F46DA10A}" type="presParOf" srcId="{2B0E93FA-18FB-B746-A840-7CD302A70FE7}" destId="{6AFFE2CB-6753-C04E-9518-74DBFD6BA805}" srcOrd="5" destOrd="0" presId="urn:microsoft.com/office/officeart/2005/8/layout/venn3"/>
    <dgm:cxn modelId="{3011A371-7ADC-E14C-9CDF-383BAC4441F5}" type="presParOf" srcId="{2B0E93FA-18FB-B746-A840-7CD302A70FE7}" destId="{FE19FACC-D246-AF42-A1EC-A3FEAB8739CD}" srcOrd="6" destOrd="0" presId="urn:microsoft.com/office/officeart/2005/8/layout/venn3"/>
    <dgm:cxn modelId="{68B688D4-388B-5B4A-9312-DDD3121C8467}" type="presParOf" srcId="{2B0E93FA-18FB-B746-A840-7CD302A70FE7}" destId="{DBCB1F31-6AA7-D94E-84E0-EFD0E8410EE4}" srcOrd="7" destOrd="0" presId="urn:microsoft.com/office/officeart/2005/8/layout/venn3"/>
    <dgm:cxn modelId="{2E2D1A87-2CFA-D747-A130-7B580380090E}" type="presParOf" srcId="{2B0E93FA-18FB-B746-A840-7CD302A70FE7}" destId="{8D0D0E94-4EB9-3341-821A-AABAAA4D3521}" srcOrd="8" destOrd="0" presId="urn:microsoft.com/office/officeart/2005/8/layout/venn3"/>
    <dgm:cxn modelId="{D9792382-CC4A-5644-8E38-536EED066F2D}" type="presParOf" srcId="{2B0E93FA-18FB-B746-A840-7CD302A70FE7}" destId="{B10FDE92-220A-8843-A4FD-98E922316017}" srcOrd="9" destOrd="0" presId="urn:microsoft.com/office/officeart/2005/8/layout/venn3"/>
    <dgm:cxn modelId="{FB7C31F1-10DB-B64B-8DFC-E27CB6615C63}" type="presParOf" srcId="{2B0E93FA-18FB-B746-A840-7CD302A70FE7}" destId="{9659577C-4C27-8345-9A59-E8F109553727}" srcOrd="10" destOrd="0" presId="urn:microsoft.com/office/officeart/2005/8/layout/venn3"/>
    <dgm:cxn modelId="{34AA425E-C26E-9541-ADED-79EBEE2E8D58}" type="presParOf" srcId="{2B0E93FA-18FB-B746-A840-7CD302A70FE7}" destId="{4A0870D2-F879-2C43-A4BB-C341FD0CC445}" srcOrd="11" destOrd="0" presId="urn:microsoft.com/office/officeart/2005/8/layout/venn3"/>
    <dgm:cxn modelId="{D356AC71-BC44-E64D-98E9-D490CA92761A}" type="presParOf" srcId="{2B0E93FA-18FB-B746-A840-7CD302A70FE7}" destId="{BB19674B-8940-E045-9C0C-40B7AF9D6B27}" srcOrd="12" destOrd="0" presId="urn:microsoft.com/office/officeart/2005/8/layout/venn3"/>
    <dgm:cxn modelId="{584C677F-8602-9849-ACD3-7945209A9421}" type="presParOf" srcId="{2B0E93FA-18FB-B746-A840-7CD302A70FE7}" destId="{CEDBF5C4-DD1D-2A43-9010-7BA60AA23C06}" srcOrd="13" destOrd="0" presId="urn:microsoft.com/office/officeart/2005/8/layout/venn3"/>
    <dgm:cxn modelId="{1B6636F8-921F-8343-89D3-7775559074C0}" type="presParOf" srcId="{2B0E93FA-18FB-B746-A840-7CD302A70FE7}" destId="{55B1A381-9A34-064D-9108-3C7D093E5110}" srcOrd="14" destOrd="0" presId="urn:microsoft.com/office/officeart/2005/8/layout/venn3"/>
    <dgm:cxn modelId="{64FE3BF3-3F54-254D-96A0-861F215B150C}" type="presParOf" srcId="{2B0E93FA-18FB-B746-A840-7CD302A70FE7}" destId="{1527BE28-2994-2A4B-9DDF-5EB13134099C}" srcOrd="15" destOrd="0" presId="urn:microsoft.com/office/officeart/2005/8/layout/venn3"/>
    <dgm:cxn modelId="{A9ED4117-1FF6-054E-A122-A2502A342307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EA956-00D2-6A4C-A931-17F8D7042703}" type="presOf" srcId="{3261F81D-A525-344C-B53C-A858E01B6DBC}" destId="{2B0E93FA-18FB-B746-A840-7CD302A70FE7}" srcOrd="0" destOrd="0" presId="urn:microsoft.com/office/officeart/2005/8/layout/venn3"/>
    <dgm:cxn modelId="{B953C348-1075-4A44-92EF-C8BCE42E5160}" type="presOf" srcId="{02AF20AA-3F2B-B94D-8A4D-9AE91F1492A6}" destId="{FE19FACC-D246-AF42-A1EC-A3FEAB8739CD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0DFAAF94-9402-7840-8BD3-56F4C6CC9EA3}" type="presOf" srcId="{65B03B19-0CA1-2C45-A9A4-845939BB061D}" destId="{FEC7F779-1773-E040-A0FB-98CC5BF60A3A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00F20BFF-14E2-534A-8982-1895D5745BEF}" type="presOf" srcId="{72DB6486-EF8E-DC40-BA73-6C4D9B8F086B}" destId="{9E975F15-2183-6C4F-94B7-432EC0ED0F02}" srcOrd="0" destOrd="0" presId="urn:microsoft.com/office/officeart/2005/8/layout/venn3"/>
    <dgm:cxn modelId="{9690173B-8464-CE43-A824-575CD30D9CC4}" type="presOf" srcId="{0FA11432-3452-1746-AEE4-E2BC74150C47}" destId="{9841327A-9ADB-4D46-A116-846825139DE0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2A16E64D-B9D4-2D49-83D2-4CC77BEE8ABF}" type="presOf" srcId="{1F726F3C-F9D7-0345-8E55-08D9C8BCC26E}" destId="{6081D6A6-193B-324B-AAFC-15C8703747E3}" srcOrd="0" destOrd="0" presId="urn:microsoft.com/office/officeart/2005/8/layout/venn3"/>
    <dgm:cxn modelId="{3FDAC36E-A30F-4749-8C10-B38E39BA421B}" type="presParOf" srcId="{2B0E93FA-18FB-B746-A840-7CD302A70FE7}" destId="{9E975F15-2183-6C4F-94B7-432EC0ED0F02}" srcOrd="0" destOrd="0" presId="urn:microsoft.com/office/officeart/2005/8/layout/venn3"/>
    <dgm:cxn modelId="{28D7ED50-4C08-8A4C-8B91-FE379CE9BBE1}" type="presParOf" srcId="{2B0E93FA-18FB-B746-A840-7CD302A70FE7}" destId="{561288EC-4596-BA4F-AB59-00E984826C2C}" srcOrd="1" destOrd="0" presId="urn:microsoft.com/office/officeart/2005/8/layout/venn3"/>
    <dgm:cxn modelId="{0274C4C0-B5A2-1E47-9A3B-5D0F6859979A}" type="presParOf" srcId="{2B0E93FA-18FB-B746-A840-7CD302A70FE7}" destId="{6081D6A6-193B-324B-AAFC-15C8703747E3}" srcOrd="2" destOrd="0" presId="urn:microsoft.com/office/officeart/2005/8/layout/venn3"/>
    <dgm:cxn modelId="{7A93EA5D-AF0F-F845-84DD-971019E87E1A}" type="presParOf" srcId="{2B0E93FA-18FB-B746-A840-7CD302A70FE7}" destId="{9F3B0E70-10B0-5B47-9E14-F3A57CED7983}" srcOrd="3" destOrd="0" presId="urn:microsoft.com/office/officeart/2005/8/layout/venn3"/>
    <dgm:cxn modelId="{5CA53CA0-6DDB-7942-902E-21DEDAC41B6A}" type="presParOf" srcId="{2B0E93FA-18FB-B746-A840-7CD302A70FE7}" destId="{FEC7F779-1773-E040-A0FB-98CC5BF60A3A}" srcOrd="4" destOrd="0" presId="urn:microsoft.com/office/officeart/2005/8/layout/venn3"/>
    <dgm:cxn modelId="{FA0EFB03-1255-1E48-8952-3C2FD3A2BB02}" type="presParOf" srcId="{2B0E93FA-18FB-B746-A840-7CD302A70FE7}" destId="{A1BF66CA-4894-C84E-B8F9-5FB2AFA5F571}" srcOrd="5" destOrd="0" presId="urn:microsoft.com/office/officeart/2005/8/layout/venn3"/>
    <dgm:cxn modelId="{3EA35F83-3176-E343-9C0D-504A69BAB35D}" type="presParOf" srcId="{2B0E93FA-18FB-B746-A840-7CD302A70FE7}" destId="{9841327A-9ADB-4D46-A116-846825139DE0}" srcOrd="6" destOrd="0" presId="urn:microsoft.com/office/officeart/2005/8/layout/venn3"/>
    <dgm:cxn modelId="{94F3E7D0-EB3F-B04A-8750-20B91A4FF8CC}" type="presParOf" srcId="{2B0E93FA-18FB-B746-A840-7CD302A70FE7}" destId="{6AFFE2CB-6753-C04E-9518-74DBFD6BA805}" srcOrd="7" destOrd="0" presId="urn:microsoft.com/office/officeart/2005/8/layout/venn3"/>
    <dgm:cxn modelId="{72A15964-DCB4-6E43-9ED2-30133B21784B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DC4F1445-89BC-6E40-BB51-DC936C78F766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A5120E03-333B-EC49-B92B-9F76D7AB365A}" type="presOf" srcId="{0FA11432-3452-1746-AEE4-E2BC74150C47}" destId="{9841327A-9ADB-4D46-A116-846825139DE0}" srcOrd="0" destOrd="0" presId="urn:microsoft.com/office/officeart/2005/8/layout/venn3"/>
    <dgm:cxn modelId="{4958338C-8FA6-B54D-AC44-0A0725050B60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A8C72480-A370-5440-9D4F-F463D86C3EB8}" type="presOf" srcId="{3261F81D-A525-344C-B53C-A858E01B6DBC}" destId="{2B0E93FA-18FB-B746-A840-7CD302A70FE7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178F1168-3610-EF42-A871-2A2FD212EB97}" type="presOf" srcId="{BA96BD1E-87E7-7E47-963E-6ED67C5CD54D}" destId="{55B1A381-9A34-064D-9108-3C7D093E5110}" srcOrd="0" destOrd="0" presId="urn:microsoft.com/office/officeart/2005/8/layout/venn3"/>
    <dgm:cxn modelId="{CA840B6D-23BE-E74E-A4C4-96483B781C37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3896698C-C3AF-7A45-AE04-D923D5444D23}" type="presOf" srcId="{02AF20AA-3F2B-B94D-8A4D-9AE91F1492A6}" destId="{FE19FACC-D246-AF42-A1EC-A3FEAB8739CD}" srcOrd="0" destOrd="0" presId="urn:microsoft.com/office/officeart/2005/8/layout/venn3"/>
    <dgm:cxn modelId="{AF279577-096C-3C46-A9C5-CBAE45C8C81C}" type="presOf" srcId="{1BB8D8D0-36D6-7D4D-8CA3-8A0F38910AFE}" destId="{BB19674B-8940-E045-9C0C-40B7AF9D6B27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B813AC3E-E0BF-AF40-9FF4-57158F59AA53}" type="presOf" srcId="{6ADBA64C-CA83-5744-B844-BF823C7E2870}" destId="{8D0D0E94-4EB9-3341-821A-AABAAA4D3521}" srcOrd="0" destOrd="0" presId="urn:microsoft.com/office/officeart/2005/8/layout/venn3"/>
    <dgm:cxn modelId="{37A33ED9-2CDF-644D-9DCC-723C4E44CDAC}" type="presParOf" srcId="{2B0E93FA-18FB-B746-A840-7CD302A70FE7}" destId="{6081D6A6-193B-324B-AAFC-15C8703747E3}" srcOrd="0" destOrd="0" presId="urn:microsoft.com/office/officeart/2005/8/layout/venn3"/>
    <dgm:cxn modelId="{9750E2BE-6E79-CC4C-ACED-2939CA7566F2}" type="presParOf" srcId="{2B0E93FA-18FB-B746-A840-7CD302A70FE7}" destId="{9F3B0E70-10B0-5B47-9E14-F3A57CED7983}" srcOrd="1" destOrd="0" presId="urn:microsoft.com/office/officeart/2005/8/layout/venn3"/>
    <dgm:cxn modelId="{B4744282-431D-3E4B-9C13-2AA6B4175682}" type="presParOf" srcId="{2B0E93FA-18FB-B746-A840-7CD302A70FE7}" destId="{9841327A-9ADB-4D46-A116-846825139DE0}" srcOrd="2" destOrd="0" presId="urn:microsoft.com/office/officeart/2005/8/layout/venn3"/>
    <dgm:cxn modelId="{00961140-AAD6-9F4A-BC55-971F75A75B05}" type="presParOf" srcId="{2B0E93FA-18FB-B746-A840-7CD302A70FE7}" destId="{6AFFE2CB-6753-C04E-9518-74DBFD6BA805}" srcOrd="3" destOrd="0" presId="urn:microsoft.com/office/officeart/2005/8/layout/venn3"/>
    <dgm:cxn modelId="{F8D64C5C-F06E-9A4E-A294-14E32ACF8A61}" type="presParOf" srcId="{2B0E93FA-18FB-B746-A840-7CD302A70FE7}" destId="{FE19FACC-D246-AF42-A1EC-A3FEAB8739CD}" srcOrd="4" destOrd="0" presId="urn:microsoft.com/office/officeart/2005/8/layout/venn3"/>
    <dgm:cxn modelId="{0DEBDC41-B5C2-5343-A54C-74BC829E86C0}" type="presParOf" srcId="{2B0E93FA-18FB-B746-A840-7CD302A70FE7}" destId="{DBCB1F31-6AA7-D94E-84E0-EFD0E8410EE4}" srcOrd="5" destOrd="0" presId="urn:microsoft.com/office/officeart/2005/8/layout/venn3"/>
    <dgm:cxn modelId="{4CE0DFEE-BAE7-304E-BD42-C13547DB6579}" type="presParOf" srcId="{2B0E93FA-18FB-B746-A840-7CD302A70FE7}" destId="{8D0D0E94-4EB9-3341-821A-AABAAA4D3521}" srcOrd="6" destOrd="0" presId="urn:microsoft.com/office/officeart/2005/8/layout/venn3"/>
    <dgm:cxn modelId="{159C77F8-27E3-F74D-A8C7-53EE7078D47B}" type="presParOf" srcId="{2B0E93FA-18FB-B746-A840-7CD302A70FE7}" destId="{B10FDE92-220A-8843-A4FD-98E922316017}" srcOrd="7" destOrd="0" presId="urn:microsoft.com/office/officeart/2005/8/layout/venn3"/>
    <dgm:cxn modelId="{A0532B3F-627C-7C48-A884-8BC606AB4D0D}" type="presParOf" srcId="{2B0E93FA-18FB-B746-A840-7CD302A70FE7}" destId="{9659577C-4C27-8345-9A59-E8F109553727}" srcOrd="8" destOrd="0" presId="urn:microsoft.com/office/officeart/2005/8/layout/venn3"/>
    <dgm:cxn modelId="{274C949D-21C6-8A4C-B83D-025BFDDD1AC7}" type="presParOf" srcId="{2B0E93FA-18FB-B746-A840-7CD302A70FE7}" destId="{4A0870D2-F879-2C43-A4BB-C341FD0CC445}" srcOrd="9" destOrd="0" presId="urn:microsoft.com/office/officeart/2005/8/layout/venn3"/>
    <dgm:cxn modelId="{75D6EC01-7094-0A43-AFD3-CA114116871E}" type="presParOf" srcId="{2B0E93FA-18FB-B746-A840-7CD302A70FE7}" destId="{BB19674B-8940-E045-9C0C-40B7AF9D6B27}" srcOrd="10" destOrd="0" presId="urn:microsoft.com/office/officeart/2005/8/layout/venn3"/>
    <dgm:cxn modelId="{B4E79377-CFCE-7745-B6B1-3C7571AD83A7}" type="presParOf" srcId="{2B0E93FA-18FB-B746-A840-7CD302A70FE7}" destId="{CEDBF5C4-DD1D-2A43-9010-7BA60AA23C06}" srcOrd="11" destOrd="0" presId="urn:microsoft.com/office/officeart/2005/8/layout/venn3"/>
    <dgm:cxn modelId="{EA51BF01-90C8-F64D-9111-2A93ADCD66EC}" type="presParOf" srcId="{2B0E93FA-18FB-B746-A840-7CD302A70FE7}" destId="{55B1A381-9A34-064D-9108-3C7D093E5110}" srcOrd="12" destOrd="0" presId="urn:microsoft.com/office/officeart/2005/8/layout/venn3"/>
    <dgm:cxn modelId="{FCD955C0-56BB-0544-BC40-32E91A1E4BA0}" type="presParOf" srcId="{2B0E93FA-18FB-B746-A840-7CD302A70FE7}" destId="{1527BE28-2994-2A4B-9DDF-5EB13134099C}" srcOrd="13" destOrd="0" presId="urn:microsoft.com/office/officeart/2005/8/layout/venn3"/>
    <dgm:cxn modelId="{DCBE1420-BE40-A04F-A589-04BCAE5F6E89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357576-2846-C942-A11A-56B0FB5B1603}" type="presOf" srcId="{65B03B19-0CA1-2C45-A9A4-845939BB061D}" destId="{FEC7F779-1773-E040-A0FB-98CC5BF60A3A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2A9A9CF9-8CFA-BA4B-89CB-7483856E0936}" type="presOf" srcId="{02AF20AA-3F2B-B94D-8A4D-9AE91F1492A6}" destId="{FE19FACC-D246-AF42-A1EC-A3FEAB8739CD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57DD650A-47FF-144C-80BD-FC72ECDDEDFA}" type="presOf" srcId="{0FA11432-3452-1746-AEE4-E2BC74150C47}" destId="{9841327A-9ADB-4D46-A116-846825139DE0}" srcOrd="0" destOrd="0" presId="urn:microsoft.com/office/officeart/2005/8/layout/venn3"/>
    <dgm:cxn modelId="{287C3494-022D-444B-AC8A-3973E74BB972}" type="presOf" srcId="{1F726F3C-F9D7-0345-8E55-08D9C8BCC26E}" destId="{6081D6A6-193B-324B-AAFC-15C8703747E3}" srcOrd="0" destOrd="0" presId="urn:microsoft.com/office/officeart/2005/8/layout/venn3"/>
    <dgm:cxn modelId="{FED18BBA-75F7-BE48-B682-7DAF62EC2A68}" type="presOf" srcId="{3261F81D-A525-344C-B53C-A858E01B6DBC}" destId="{2B0E93FA-18FB-B746-A840-7CD302A70FE7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12F35944-75B1-6D47-9213-657944E450D6}" type="presOf" srcId="{72DB6486-EF8E-DC40-BA73-6C4D9B8F086B}" destId="{9E975F15-2183-6C4F-94B7-432EC0ED0F02}" srcOrd="0" destOrd="0" presId="urn:microsoft.com/office/officeart/2005/8/layout/venn3"/>
    <dgm:cxn modelId="{46DCA25C-4AB9-1149-A242-A816FCCC004A}" type="presParOf" srcId="{2B0E93FA-18FB-B746-A840-7CD302A70FE7}" destId="{9E975F15-2183-6C4F-94B7-432EC0ED0F02}" srcOrd="0" destOrd="0" presId="urn:microsoft.com/office/officeart/2005/8/layout/venn3"/>
    <dgm:cxn modelId="{0E47FDC6-AD1F-8045-880C-031938363F9B}" type="presParOf" srcId="{2B0E93FA-18FB-B746-A840-7CD302A70FE7}" destId="{561288EC-4596-BA4F-AB59-00E984826C2C}" srcOrd="1" destOrd="0" presId="urn:microsoft.com/office/officeart/2005/8/layout/venn3"/>
    <dgm:cxn modelId="{E94652D2-1237-4A4F-BD2C-896AE5D395BB}" type="presParOf" srcId="{2B0E93FA-18FB-B746-A840-7CD302A70FE7}" destId="{6081D6A6-193B-324B-AAFC-15C8703747E3}" srcOrd="2" destOrd="0" presId="urn:microsoft.com/office/officeart/2005/8/layout/venn3"/>
    <dgm:cxn modelId="{1031910C-0938-244F-BB6B-B652F40E9663}" type="presParOf" srcId="{2B0E93FA-18FB-B746-A840-7CD302A70FE7}" destId="{9F3B0E70-10B0-5B47-9E14-F3A57CED7983}" srcOrd="3" destOrd="0" presId="urn:microsoft.com/office/officeart/2005/8/layout/venn3"/>
    <dgm:cxn modelId="{29402F35-1254-7A4F-8B6B-1195AFF1FD35}" type="presParOf" srcId="{2B0E93FA-18FB-B746-A840-7CD302A70FE7}" destId="{FEC7F779-1773-E040-A0FB-98CC5BF60A3A}" srcOrd="4" destOrd="0" presId="urn:microsoft.com/office/officeart/2005/8/layout/venn3"/>
    <dgm:cxn modelId="{49813D2A-49EC-1443-9F0E-3F93F2A08A66}" type="presParOf" srcId="{2B0E93FA-18FB-B746-A840-7CD302A70FE7}" destId="{A1BF66CA-4894-C84E-B8F9-5FB2AFA5F571}" srcOrd="5" destOrd="0" presId="urn:microsoft.com/office/officeart/2005/8/layout/venn3"/>
    <dgm:cxn modelId="{8E8D8B8E-A86E-114E-BA9D-DA8F6303958E}" type="presParOf" srcId="{2B0E93FA-18FB-B746-A840-7CD302A70FE7}" destId="{9841327A-9ADB-4D46-A116-846825139DE0}" srcOrd="6" destOrd="0" presId="urn:microsoft.com/office/officeart/2005/8/layout/venn3"/>
    <dgm:cxn modelId="{9605A469-404B-7944-8847-1FB3DFA9258D}" type="presParOf" srcId="{2B0E93FA-18FB-B746-A840-7CD302A70FE7}" destId="{6AFFE2CB-6753-C04E-9518-74DBFD6BA805}" srcOrd="7" destOrd="0" presId="urn:microsoft.com/office/officeart/2005/8/layout/venn3"/>
    <dgm:cxn modelId="{56820CC6-4B9E-F748-8426-6F1BF029B9CB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09F7264A-2F1D-C041-8A9B-3D2D42761832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79BE7572-4230-7F40-83F4-7F05A4D41F41}" type="presOf" srcId="{0FA11432-3452-1746-AEE4-E2BC74150C47}" destId="{9841327A-9ADB-4D46-A116-846825139DE0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F7704F54-9E75-2343-B4FA-545572A9596E}" type="presOf" srcId="{72DB6486-EF8E-DC40-BA73-6C4D9B8F086B}" destId="{9E975F15-2183-6C4F-94B7-432EC0ED0F02}" srcOrd="0" destOrd="0" presId="urn:microsoft.com/office/officeart/2005/8/layout/venn3"/>
    <dgm:cxn modelId="{5B1877AB-58E5-3944-BBF8-338444E64C1C}" type="presOf" srcId="{1F726F3C-F9D7-0345-8E55-08D9C8BCC26E}" destId="{6081D6A6-193B-324B-AAFC-15C8703747E3}" srcOrd="0" destOrd="0" presId="urn:microsoft.com/office/officeart/2005/8/layout/venn3"/>
    <dgm:cxn modelId="{982FA107-50DD-0E43-857B-10E55257C0AF}" type="presOf" srcId="{3261F81D-A525-344C-B53C-A858E01B6DBC}" destId="{2B0E93FA-18FB-B746-A840-7CD302A70FE7}" srcOrd="0" destOrd="0" presId="urn:microsoft.com/office/officeart/2005/8/layout/venn3"/>
    <dgm:cxn modelId="{18898DB4-BCD2-0041-B588-78151173B337}" type="presOf" srcId="{65B03B19-0CA1-2C45-A9A4-845939BB061D}" destId="{FEC7F779-1773-E040-A0FB-98CC5BF60A3A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FE4A64C6-9750-B543-9D3F-8D6A9725E83A}" type="presParOf" srcId="{2B0E93FA-18FB-B746-A840-7CD302A70FE7}" destId="{9E975F15-2183-6C4F-94B7-432EC0ED0F02}" srcOrd="0" destOrd="0" presId="urn:microsoft.com/office/officeart/2005/8/layout/venn3"/>
    <dgm:cxn modelId="{EFB7A6F1-6E67-B244-ABBC-8793372F5A2C}" type="presParOf" srcId="{2B0E93FA-18FB-B746-A840-7CD302A70FE7}" destId="{561288EC-4596-BA4F-AB59-00E984826C2C}" srcOrd="1" destOrd="0" presId="urn:microsoft.com/office/officeart/2005/8/layout/venn3"/>
    <dgm:cxn modelId="{3F80E774-C70C-154B-BEB3-E87D05BD2584}" type="presParOf" srcId="{2B0E93FA-18FB-B746-A840-7CD302A70FE7}" destId="{6081D6A6-193B-324B-AAFC-15C8703747E3}" srcOrd="2" destOrd="0" presId="urn:microsoft.com/office/officeart/2005/8/layout/venn3"/>
    <dgm:cxn modelId="{D2408AFE-4F5B-204D-9D30-188ED53C3910}" type="presParOf" srcId="{2B0E93FA-18FB-B746-A840-7CD302A70FE7}" destId="{9F3B0E70-10B0-5B47-9E14-F3A57CED7983}" srcOrd="3" destOrd="0" presId="urn:microsoft.com/office/officeart/2005/8/layout/venn3"/>
    <dgm:cxn modelId="{4679B4B5-CBC5-094A-9AE1-DE52164DA0F0}" type="presParOf" srcId="{2B0E93FA-18FB-B746-A840-7CD302A70FE7}" destId="{FEC7F779-1773-E040-A0FB-98CC5BF60A3A}" srcOrd="4" destOrd="0" presId="urn:microsoft.com/office/officeart/2005/8/layout/venn3"/>
    <dgm:cxn modelId="{BA024D42-B41F-E140-AD65-C1CC090F6848}" type="presParOf" srcId="{2B0E93FA-18FB-B746-A840-7CD302A70FE7}" destId="{A1BF66CA-4894-C84E-B8F9-5FB2AFA5F571}" srcOrd="5" destOrd="0" presId="urn:microsoft.com/office/officeart/2005/8/layout/venn3"/>
    <dgm:cxn modelId="{C017A3AB-0574-7B4A-AD3A-AE88233EA25B}" type="presParOf" srcId="{2B0E93FA-18FB-B746-A840-7CD302A70FE7}" destId="{9841327A-9ADB-4D46-A116-846825139DE0}" srcOrd="6" destOrd="0" presId="urn:microsoft.com/office/officeart/2005/8/layout/venn3"/>
    <dgm:cxn modelId="{47A1982E-3FDD-0147-95F1-05D346EAE693}" type="presParOf" srcId="{2B0E93FA-18FB-B746-A840-7CD302A70FE7}" destId="{6AFFE2CB-6753-C04E-9518-74DBFD6BA805}" srcOrd="7" destOrd="0" presId="urn:microsoft.com/office/officeart/2005/8/layout/venn3"/>
    <dgm:cxn modelId="{B3DA7F85-2EEB-2240-B272-120B2438C914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306DB-8811-DC4F-978D-D7AA27A4E03A}" type="presOf" srcId="{02AF20AA-3F2B-B94D-8A4D-9AE91F1492A6}" destId="{FE19FACC-D246-AF42-A1EC-A3FEAB8739CD}" srcOrd="0" destOrd="0" presId="urn:microsoft.com/office/officeart/2005/8/layout/venn3"/>
    <dgm:cxn modelId="{25D9EDC3-0735-AE47-A8EC-2C63C1C47BBE}" type="presOf" srcId="{3261F81D-A525-344C-B53C-A858E01B6DBC}" destId="{2B0E93FA-18FB-B746-A840-7CD302A70FE7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F9F36120-A305-A44D-9480-8B146038C13C}" type="presOf" srcId="{72DB6486-EF8E-DC40-BA73-6C4D9B8F086B}" destId="{9E975F15-2183-6C4F-94B7-432EC0ED0F02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83D1AF64-EFEC-974A-9036-F9D30D5048DF}" type="presOf" srcId="{0FA11432-3452-1746-AEE4-E2BC74150C47}" destId="{9841327A-9ADB-4D46-A116-846825139DE0}" srcOrd="0" destOrd="0" presId="urn:microsoft.com/office/officeart/2005/8/layout/venn3"/>
    <dgm:cxn modelId="{D01BC2BC-A297-8249-82AB-6A98CD5D4981}" type="presOf" srcId="{65B03B19-0CA1-2C45-A9A4-845939BB061D}" destId="{FEC7F779-1773-E040-A0FB-98CC5BF60A3A}" srcOrd="0" destOrd="0" presId="urn:microsoft.com/office/officeart/2005/8/layout/venn3"/>
    <dgm:cxn modelId="{8F62AC79-7C2E-6241-B418-186FB13FFD3E}" type="presOf" srcId="{1F726F3C-F9D7-0345-8E55-08D9C8BCC26E}" destId="{6081D6A6-193B-324B-AAFC-15C8703747E3}" srcOrd="0" destOrd="0" presId="urn:microsoft.com/office/officeart/2005/8/layout/venn3"/>
    <dgm:cxn modelId="{9B23F816-AD33-3440-A5EA-0BD103959298}" type="presParOf" srcId="{2B0E93FA-18FB-B746-A840-7CD302A70FE7}" destId="{9E975F15-2183-6C4F-94B7-432EC0ED0F02}" srcOrd="0" destOrd="0" presId="urn:microsoft.com/office/officeart/2005/8/layout/venn3"/>
    <dgm:cxn modelId="{AE1534F6-BFCF-AC4F-BF32-4D93961B46B0}" type="presParOf" srcId="{2B0E93FA-18FB-B746-A840-7CD302A70FE7}" destId="{561288EC-4596-BA4F-AB59-00E984826C2C}" srcOrd="1" destOrd="0" presId="urn:microsoft.com/office/officeart/2005/8/layout/venn3"/>
    <dgm:cxn modelId="{834C9A31-4677-7745-B2A2-94CB9CBCCC56}" type="presParOf" srcId="{2B0E93FA-18FB-B746-A840-7CD302A70FE7}" destId="{6081D6A6-193B-324B-AAFC-15C8703747E3}" srcOrd="2" destOrd="0" presId="urn:microsoft.com/office/officeart/2005/8/layout/venn3"/>
    <dgm:cxn modelId="{FD02C130-AE05-EC47-AC4F-F2036E43749C}" type="presParOf" srcId="{2B0E93FA-18FB-B746-A840-7CD302A70FE7}" destId="{9F3B0E70-10B0-5B47-9E14-F3A57CED7983}" srcOrd="3" destOrd="0" presId="urn:microsoft.com/office/officeart/2005/8/layout/venn3"/>
    <dgm:cxn modelId="{649D1A55-B7B6-2940-A07F-65780028AC0B}" type="presParOf" srcId="{2B0E93FA-18FB-B746-A840-7CD302A70FE7}" destId="{FEC7F779-1773-E040-A0FB-98CC5BF60A3A}" srcOrd="4" destOrd="0" presId="urn:microsoft.com/office/officeart/2005/8/layout/venn3"/>
    <dgm:cxn modelId="{D5D95AAF-A558-5A4F-8E78-324A24A8CA42}" type="presParOf" srcId="{2B0E93FA-18FB-B746-A840-7CD302A70FE7}" destId="{A1BF66CA-4894-C84E-B8F9-5FB2AFA5F571}" srcOrd="5" destOrd="0" presId="urn:microsoft.com/office/officeart/2005/8/layout/venn3"/>
    <dgm:cxn modelId="{CA47A6BE-FDD6-6942-B79F-EF48BFA237FB}" type="presParOf" srcId="{2B0E93FA-18FB-B746-A840-7CD302A70FE7}" destId="{9841327A-9ADB-4D46-A116-846825139DE0}" srcOrd="6" destOrd="0" presId="urn:microsoft.com/office/officeart/2005/8/layout/venn3"/>
    <dgm:cxn modelId="{871195D7-C3B5-D344-91C9-9C95D6335899}" type="presParOf" srcId="{2B0E93FA-18FB-B746-A840-7CD302A70FE7}" destId="{6AFFE2CB-6753-C04E-9518-74DBFD6BA805}" srcOrd="7" destOrd="0" presId="urn:microsoft.com/office/officeart/2005/8/layout/venn3"/>
    <dgm:cxn modelId="{8641A107-AA42-B948-8FA1-C5E4079468F5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E74AA9-9D4A-4749-8D95-277D163BC82D}" type="presOf" srcId="{3261F81D-A525-344C-B53C-A858E01B6DBC}" destId="{2B0E93FA-18FB-B746-A840-7CD302A70FE7}" srcOrd="0" destOrd="0" presId="urn:microsoft.com/office/officeart/2005/8/layout/venn3"/>
    <dgm:cxn modelId="{274F4E49-F902-A040-9A88-70CFD767B7DD}" type="presOf" srcId="{1F726F3C-F9D7-0345-8E55-08D9C8BCC26E}" destId="{6081D6A6-193B-324B-AAFC-15C8703747E3}" srcOrd="0" destOrd="0" presId="urn:microsoft.com/office/officeart/2005/8/layout/venn3"/>
    <dgm:cxn modelId="{75635533-115B-AA4E-A2A5-51AF2D2732DA}" type="presOf" srcId="{02AF20AA-3F2B-B94D-8A4D-9AE91F1492A6}" destId="{FE19FACC-D246-AF42-A1EC-A3FEAB8739CD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1FB212E0-5758-B045-920A-F4591E5B8716}" type="presOf" srcId="{0FA11432-3452-1746-AEE4-E2BC74150C47}" destId="{9841327A-9ADB-4D46-A116-846825139DE0}" srcOrd="0" destOrd="0" presId="urn:microsoft.com/office/officeart/2005/8/layout/venn3"/>
    <dgm:cxn modelId="{B3FBFA01-FBD7-F745-A5D6-523DA645B40E}" type="presOf" srcId="{72DB6486-EF8E-DC40-BA73-6C4D9B8F086B}" destId="{9E975F15-2183-6C4F-94B7-432EC0ED0F02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80B720F4-13C8-B443-AB50-C7FEDFB8A6E7}" type="presOf" srcId="{65B03B19-0CA1-2C45-A9A4-845939BB061D}" destId="{FEC7F779-1773-E040-A0FB-98CC5BF60A3A}" srcOrd="0" destOrd="0" presId="urn:microsoft.com/office/officeart/2005/8/layout/venn3"/>
    <dgm:cxn modelId="{2179817D-AE92-5444-92C7-B5D902F9E238}" type="presParOf" srcId="{2B0E93FA-18FB-B746-A840-7CD302A70FE7}" destId="{9E975F15-2183-6C4F-94B7-432EC0ED0F02}" srcOrd="0" destOrd="0" presId="urn:microsoft.com/office/officeart/2005/8/layout/venn3"/>
    <dgm:cxn modelId="{04052125-6069-0344-A54F-7D8F11922EF7}" type="presParOf" srcId="{2B0E93FA-18FB-B746-A840-7CD302A70FE7}" destId="{561288EC-4596-BA4F-AB59-00E984826C2C}" srcOrd="1" destOrd="0" presId="urn:microsoft.com/office/officeart/2005/8/layout/venn3"/>
    <dgm:cxn modelId="{F4737190-A6FD-6040-86B6-08F28DD68B49}" type="presParOf" srcId="{2B0E93FA-18FB-B746-A840-7CD302A70FE7}" destId="{6081D6A6-193B-324B-AAFC-15C8703747E3}" srcOrd="2" destOrd="0" presId="urn:microsoft.com/office/officeart/2005/8/layout/venn3"/>
    <dgm:cxn modelId="{9206B89A-4924-444C-8C2E-841CC36FE8CD}" type="presParOf" srcId="{2B0E93FA-18FB-B746-A840-7CD302A70FE7}" destId="{9F3B0E70-10B0-5B47-9E14-F3A57CED7983}" srcOrd="3" destOrd="0" presId="urn:microsoft.com/office/officeart/2005/8/layout/venn3"/>
    <dgm:cxn modelId="{499FE39E-FE94-4247-974D-12DDA75868C3}" type="presParOf" srcId="{2B0E93FA-18FB-B746-A840-7CD302A70FE7}" destId="{FEC7F779-1773-E040-A0FB-98CC5BF60A3A}" srcOrd="4" destOrd="0" presId="urn:microsoft.com/office/officeart/2005/8/layout/venn3"/>
    <dgm:cxn modelId="{138BBBD3-7F78-D746-9DF8-880DFFE0E494}" type="presParOf" srcId="{2B0E93FA-18FB-B746-A840-7CD302A70FE7}" destId="{A1BF66CA-4894-C84E-B8F9-5FB2AFA5F571}" srcOrd="5" destOrd="0" presId="urn:microsoft.com/office/officeart/2005/8/layout/venn3"/>
    <dgm:cxn modelId="{B8D7229D-FCC8-E648-86A1-38CA4FBA7FB3}" type="presParOf" srcId="{2B0E93FA-18FB-B746-A840-7CD302A70FE7}" destId="{9841327A-9ADB-4D46-A116-846825139DE0}" srcOrd="6" destOrd="0" presId="urn:microsoft.com/office/officeart/2005/8/layout/venn3"/>
    <dgm:cxn modelId="{C32CE2B4-237C-6D4A-8F6F-7E5988836EDD}" type="presParOf" srcId="{2B0E93FA-18FB-B746-A840-7CD302A70FE7}" destId="{6AFFE2CB-6753-C04E-9518-74DBFD6BA805}" srcOrd="7" destOrd="0" presId="urn:microsoft.com/office/officeart/2005/8/layout/venn3"/>
    <dgm:cxn modelId="{AA4CC83D-AC1D-6648-8CA2-B7571B0445D2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9EA57E-4EC1-D942-85B7-48F6199B93E7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07612185-FF52-2348-8721-68B6038AAF8B}" type="presOf" srcId="{6ADBA64C-CA83-5744-B844-BF823C7E2870}" destId="{8D0D0E94-4EB9-3341-821A-AABAAA4D3521}" srcOrd="0" destOrd="0" presId="urn:microsoft.com/office/officeart/2005/8/layout/venn3"/>
    <dgm:cxn modelId="{4D635EF8-4419-2F40-A0AC-FFBEDEC28964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271F8858-1279-9242-942C-FBBA5440166A}" type="presOf" srcId="{1BB8D8D0-36D6-7D4D-8CA3-8A0F38910AFE}" destId="{BB19674B-8940-E045-9C0C-40B7AF9D6B27}" srcOrd="0" destOrd="0" presId="urn:microsoft.com/office/officeart/2005/8/layout/venn3"/>
    <dgm:cxn modelId="{9ADF051A-3441-F042-9401-2D45CAAAC46C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716D5DCD-58E2-6644-99C3-2692841FDAFA}" type="presOf" srcId="{1F726F3C-F9D7-0345-8E55-08D9C8BCC26E}" destId="{6081D6A6-193B-324B-AAFC-15C8703747E3}" srcOrd="0" destOrd="0" presId="urn:microsoft.com/office/officeart/2005/8/layout/venn3"/>
    <dgm:cxn modelId="{4619A2CF-AA39-5843-AD16-544E1F7BCA68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2DBE0D07-A869-F746-8088-CD36149428C0}" type="presOf" srcId="{3261F81D-A525-344C-B53C-A858E01B6DBC}" destId="{2B0E93FA-18FB-B746-A840-7CD302A70FE7}" srcOrd="0" destOrd="0" presId="urn:microsoft.com/office/officeart/2005/8/layout/venn3"/>
    <dgm:cxn modelId="{6902D0D4-4306-7B4E-BC02-FB837FD1797B}" type="presOf" srcId="{BA96BD1E-87E7-7E47-963E-6ED67C5CD54D}" destId="{55B1A381-9A34-064D-9108-3C7D093E5110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DEF4F10F-5B96-1743-8D38-96BBE23A62D6}" type="presParOf" srcId="{2B0E93FA-18FB-B746-A840-7CD302A70FE7}" destId="{6081D6A6-193B-324B-AAFC-15C8703747E3}" srcOrd="0" destOrd="0" presId="urn:microsoft.com/office/officeart/2005/8/layout/venn3"/>
    <dgm:cxn modelId="{C1D80B24-A05C-6048-94E8-F7C1D5F47642}" type="presParOf" srcId="{2B0E93FA-18FB-B746-A840-7CD302A70FE7}" destId="{9F3B0E70-10B0-5B47-9E14-F3A57CED7983}" srcOrd="1" destOrd="0" presId="urn:microsoft.com/office/officeart/2005/8/layout/venn3"/>
    <dgm:cxn modelId="{1CBA7A62-925E-8740-A053-7474EEC4CDF9}" type="presParOf" srcId="{2B0E93FA-18FB-B746-A840-7CD302A70FE7}" destId="{9841327A-9ADB-4D46-A116-846825139DE0}" srcOrd="2" destOrd="0" presId="urn:microsoft.com/office/officeart/2005/8/layout/venn3"/>
    <dgm:cxn modelId="{4D5BFB14-4C59-144D-99EE-888D6BFD4C80}" type="presParOf" srcId="{2B0E93FA-18FB-B746-A840-7CD302A70FE7}" destId="{6AFFE2CB-6753-C04E-9518-74DBFD6BA805}" srcOrd="3" destOrd="0" presId="urn:microsoft.com/office/officeart/2005/8/layout/venn3"/>
    <dgm:cxn modelId="{355D449F-3492-D145-9DDF-9D5E3BA6F50F}" type="presParOf" srcId="{2B0E93FA-18FB-B746-A840-7CD302A70FE7}" destId="{FE19FACC-D246-AF42-A1EC-A3FEAB8739CD}" srcOrd="4" destOrd="0" presId="urn:microsoft.com/office/officeart/2005/8/layout/venn3"/>
    <dgm:cxn modelId="{C6730018-68BC-484C-969E-913A80E17D8C}" type="presParOf" srcId="{2B0E93FA-18FB-B746-A840-7CD302A70FE7}" destId="{DBCB1F31-6AA7-D94E-84E0-EFD0E8410EE4}" srcOrd="5" destOrd="0" presId="urn:microsoft.com/office/officeart/2005/8/layout/venn3"/>
    <dgm:cxn modelId="{4124E180-C743-9D4B-BB02-C9F29B7A2680}" type="presParOf" srcId="{2B0E93FA-18FB-B746-A840-7CD302A70FE7}" destId="{8D0D0E94-4EB9-3341-821A-AABAAA4D3521}" srcOrd="6" destOrd="0" presId="urn:microsoft.com/office/officeart/2005/8/layout/venn3"/>
    <dgm:cxn modelId="{6AD2C77E-BE78-BC47-B228-6687EBD940E5}" type="presParOf" srcId="{2B0E93FA-18FB-B746-A840-7CD302A70FE7}" destId="{B10FDE92-220A-8843-A4FD-98E922316017}" srcOrd="7" destOrd="0" presId="urn:microsoft.com/office/officeart/2005/8/layout/venn3"/>
    <dgm:cxn modelId="{FF264DBE-D9E5-5A47-817C-3FB3E1B6BA7E}" type="presParOf" srcId="{2B0E93FA-18FB-B746-A840-7CD302A70FE7}" destId="{9659577C-4C27-8345-9A59-E8F109553727}" srcOrd="8" destOrd="0" presId="urn:microsoft.com/office/officeart/2005/8/layout/venn3"/>
    <dgm:cxn modelId="{39787784-2B81-7E4B-A604-7E26759F5DF0}" type="presParOf" srcId="{2B0E93FA-18FB-B746-A840-7CD302A70FE7}" destId="{4A0870D2-F879-2C43-A4BB-C341FD0CC445}" srcOrd="9" destOrd="0" presId="urn:microsoft.com/office/officeart/2005/8/layout/venn3"/>
    <dgm:cxn modelId="{B66105D7-6DB7-9143-89F9-D6B263D93A65}" type="presParOf" srcId="{2B0E93FA-18FB-B746-A840-7CD302A70FE7}" destId="{BB19674B-8940-E045-9C0C-40B7AF9D6B27}" srcOrd="10" destOrd="0" presId="urn:microsoft.com/office/officeart/2005/8/layout/venn3"/>
    <dgm:cxn modelId="{F3506F7B-D344-924D-8238-74D23B5C89FC}" type="presParOf" srcId="{2B0E93FA-18FB-B746-A840-7CD302A70FE7}" destId="{CEDBF5C4-DD1D-2A43-9010-7BA60AA23C06}" srcOrd="11" destOrd="0" presId="urn:microsoft.com/office/officeart/2005/8/layout/venn3"/>
    <dgm:cxn modelId="{96BD3A6F-E446-5748-9982-DC9A6235DA7F}" type="presParOf" srcId="{2B0E93FA-18FB-B746-A840-7CD302A70FE7}" destId="{55B1A381-9A34-064D-9108-3C7D093E5110}" srcOrd="12" destOrd="0" presId="urn:microsoft.com/office/officeart/2005/8/layout/venn3"/>
    <dgm:cxn modelId="{183CD2D5-673A-D845-A6A0-0C7F63EB2E89}" type="presParOf" srcId="{2B0E93FA-18FB-B746-A840-7CD302A70FE7}" destId="{1527BE28-2994-2A4B-9DDF-5EB13134099C}" srcOrd="13" destOrd="0" presId="urn:microsoft.com/office/officeart/2005/8/layout/venn3"/>
    <dgm:cxn modelId="{92484DA7-460B-CC46-A1C8-EB8DACDE4A1F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3F0258-7EC3-F54B-8200-8DF1777F3D2D}" type="presOf" srcId="{BA96BD1E-87E7-7E47-963E-6ED67C5CD54D}" destId="{55B1A381-9A34-064D-9108-3C7D093E5110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9D4BD0AE-86A4-BF4A-B9D6-4343D69ABD46}" type="presOf" srcId="{01BB8752-66D2-AB4D-AD35-39B6E354D2CA}" destId="{9659577C-4C27-8345-9A59-E8F109553727}" srcOrd="0" destOrd="0" presId="urn:microsoft.com/office/officeart/2005/8/layout/venn3"/>
    <dgm:cxn modelId="{0086594E-D11B-2C48-A9E1-4E74EF8FDD71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EE29F633-B527-E442-B944-DBE88FBA61C5}" type="presOf" srcId="{3261F81D-A525-344C-B53C-A858E01B6DBC}" destId="{2B0E93FA-18FB-B746-A840-7CD302A70FE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B894A317-F4FE-424B-92A7-2958CA3E1BA9}" type="presOf" srcId="{1BB8D8D0-36D6-7D4D-8CA3-8A0F38910AFE}" destId="{BB19674B-8940-E045-9C0C-40B7AF9D6B27}" srcOrd="0" destOrd="0" presId="urn:microsoft.com/office/officeart/2005/8/layout/venn3"/>
    <dgm:cxn modelId="{2CE4E301-03B5-0C40-ADE9-F1F12AD5F8DB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C0AE8711-076B-1640-AD99-21F10E0DEFB8}" type="presOf" srcId="{1F726F3C-F9D7-0345-8E55-08D9C8BCC26E}" destId="{6081D6A6-193B-324B-AAFC-15C8703747E3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56217637-E0EB-1C49-AF5A-D2656BCC65E0}" type="presOf" srcId="{D3927B79-3B7C-894A-B9EE-F60DF36D9340}" destId="{3906C3DA-DABC-E74D-BF6A-5C215F173589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48861D0B-CADC-024F-9A06-BF7529EBE9AD}" type="presOf" srcId="{0FA11432-3452-1746-AEE4-E2BC74150C47}" destId="{9841327A-9ADB-4D46-A116-846825139DE0}" srcOrd="0" destOrd="0" presId="urn:microsoft.com/office/officeart/2005/8/layout/venn3"/>
    <dgm:cxn modelId="{833530C9-46B7-0D41-B3A6-E3748A3E8E32}" type="presParOf" srcId="{2B0E93FA-18FB-B746-A840-7CD302A70FE7}" destId="{6081D6A6-193B-324B-AAFC-15C8703747E3}" srcOrd="0" destOrd="0" presId="urn:microsoft.com/office/officeart/2005/8/layout/venn3"/>
    <dgm:cxn modelId="{E3FB373A-9DE1-0641-8276-7A41AAD5590A}" type="presParOf" srcId="{2B0E93FA-18FB-B746-A840-7CD302A70FE7}" destId="{9F3B0E70-10B0-5B47-9E14-F3A57CED7983}" srcOrd="1" destOrd="0" presId="urn:microsoft.com/office/officeart/2005/8/layout/venn3"/>
    <dgm:cxn modelId="{697B9A7B-B577-F047-8575-B5F87C69C328}" type="presParOf" srcId="{2B0E93FA-18FB-B746-A840-7CD302A70FE7}" destId="{9841327A-9ADB-4D46-A116-846825139DE0}" srcOrd="2" destOrd="0" presId="urn:microsoft.com/office/officeart/2005/8/layout/venn3"/>
    <dgm:cxn modelId="{CEE099C7-8F2E-A147-AC04-A53775782DC9}" type="presParOf" srcId="{2B0E93FA-18FB-B746-A840-7CD302A70FE7}" destId="{6AFFE2CB-6753-C04E-9518-74DBFD6BA805}" srcOrd="3" destOrd="0" presId="urn:microsoft.com/office/officeart/2005/8/layout/venn3"/>
    <dgm:cxn modelId="{621D5D83-B7DA-FC4B-ACD2-16FC85F70764}" type="presParOf" srcId="{2B0E93FA-18FB-B746-A840-7CD302A70FE7}" destId="{FE19FACC-D246-AF42-A1EC-A3FEAB8739CD}" srcOrd="4" destOrd="0" presId="urn:microsoft.com/office/officeart/2005/8/layout/venn3"/>
    <dgm:cxn modelId="{A470C03A-1BE2-4C4A-B5BF-421DA4BFE32D}" type="presParOf" srcId="{2B0E93FA-18FB-B746-A840-7CD302A70FE7}" destId="{DBCB1F31-6AA7-D94E-84E0-EFD0E8410EE4}" srcOrd="5" destOrd="0" presId="urn:microsoft.com/office/officeart/2005/8/layout/venn3"/>
    <dgm:cxn modelId="{9A950B6E-8768-0D40-A085-5F00EC774CD7}" type="presParOf" srcId="{2B0E93FA-18FB-B746-A840-7CD302A70FE7}" destId="{8D0D0E94-4EB9-3341-821A-AABAAA4D3521}" srcOrd="6" destOrd="0" presId="urn:microsoft.com/office/officeart/2005/8/layout/venn3"/>
    <dgm:cxn modelId="{8916C00D-7B05-0B41-9E1C-28C1397AE6EC}" type="presParOf" srcId="{2B0E93FA-18FB-B746-A840-7CD302A70FE7}" destId="{B10FDE92-220A-8843-A4FD-98E922316017}" srcOrd="7" destOrd="0" presId="urn:microsoft.com/office/officeart/2005/8/layout/venn3"/>
    <dgm:cxn modelId="{3BD393C9-D9F6-7F46-A250-FA51CE8FB560}" type="presParOf" srcId="{2B0E93FA-18FB-B746-A840-7CD302A70FE7}" destId="{9659577C-4C27-8345-9A59-E8F109553727}" srcOrd="8" destOrd="0" presId="urn:microsoft.com/office/officeart/2005/8/layout/venn3"/>
    <dgm:cxn modelId="{D95D06AE-CA09-5C49-8E1C-98AE45623F8D}" type="presParOf" srcId="{2B0E93FA-18FB-B746-A840-7CD302A70FE7}" destId="{4A0870D2-F879-2C43-A4BB-C341FD0CC445}" srcOrd="9" destOrd="0" presId="urn:microsoft.com/office/officeart/2005/8/layout/venn3"/>
    <dgm:cxn modelId="{19FEE1F9-0FDD-634B-88B8-923CFE2233D2}" type="presParOf" srcId="{2B0E93FA-18FB-B746-A840-7CD302A70FE7}" destId="{BB19674B-8940-E045-9C0C-40B7AF9D6B27}" srcOrd="10" destOrd="0" presId="urn:microsoft.com/office/officeart/2005/8/layout/venn3"/>
    <dgm:cxn modelId="{06015CC3-1A26-624B-836A-25800B1D40D0}" type="presParOf" srcId="{2B0E93FA-18FB-B746-A840-7CD302A70FE7}" destId="{CEDBF5C4-DD1D-2A43-9010-7BA60AA23C06}" srcOrd="11" destOrd="0" presId="urn:microsoft.com/office/officeart/2005/8/layout/venn3"/>
    <dgm:cxn modelId="{569B0644-E9AD-C940-A314-1BBC0526790B}" type="presParOf" srcId="{2B0E93FA-18FB-B746-A840-7CD302A70FE7}" destId="{55B1A381-9A34-064D-9108-3C7D093E5110}" srcOrd="12" destOrd="0" presId="urn:microsoft.com/office/officeart/2005/8/layout/venn3"/>
    <dgm:cxn modelId="{CC63940A-3E54-3140-B8C4-F821127729FD}" type="presParOf" srcId="{2B0E93FA-18FB-B746-A840-7CD302A70FE7}" destId="{1527BE28-2994-2A4B-9DDF-5EB13134099C}" srcOrd="13" destOrd="0" presId="urn:microsoft.com/office/officeart/2005/8/layout/venn3"/>
    <dgm:cxn modelId="{4D36FA97-05AD-E949-94A7-39353BDCD576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accent2">
            <a:lumMod val="60000"/>
            <a:lumOff val="40000"/>
            <a:alpha val="52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DEF7F5-4433-8240-848C-CB04F100A365}" type="presOf" srcId="{0FA11432-3452-1746-AEE4-E2BC74150C47}" destId="{9841327A-9ADB-4D46-A116-846825139DE0}" srcOrd="0" destOrd="0" presId="urn:microsoft.com/office/officeart/2005/8/layout/venn3"/>
    <dgm:cxn modelId="{960BCDBF-A37C-3B49-8D8E-A9ACDDB1FE9E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225B3F03-D6EA-6640-BACD-0A568D29C9FF}" type="presOf" srcId="{1BB8D8D0-36D6-7D4D-8CA3-8A0F38910AFE}" destId="{BB19674B-8940-E045-9C0C-40B7AF9D6B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1C558EE3-D58E-F947-BBB0-BE3F8E61AAAD}" type="presOf" srcId="{6ADBA64C-CA83-5744-B844-BF823C7E2870}" destId="{8D0D0E94-4EB9-3341-821A-AABAAA4D3521}" srcOrd="0" destOrd="0" presId="urn:microsoft.com/office/officeart/2005/8/layout/venn3"/>
    <dgm:cxn modelId="{1062DD42-7A8A-7649-91A5-721481E65FAA}" type="presOf" srcId="{3261F81D-A525-344C-B53C-A858E01B6DBC}" destId="{2B0E93FA-18FB-B746-A840-7CD302A70FE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CE1B2E19-AB9D-9448-942D-27481EE0F982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22CA6552-8265-4843-8B88-FA8528BC3A93}" type="presOf" srcId="{D3927B79-3B7C-894A-B9EE-F60DF36D9340}" destId="{3906C3DA-DABC-E74D-BF6A-5C215F173589}" srcOrd="0" destOrd="0" presId="urn:microsoft.com/office/officeart/2005/8/layout/venn3"/>
    <dgm:cxn modelId="{C1E43D0F-1E33-F842-AAD8-A973A110A419}" type="presOf" srcId="{BA96BD1E-87E7-7E47-963E-6ED67C5CD54D}" destId="{55B1A381-9A34-064D-9108-3C7D093E5110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DA537587-616E-5A4B-BB30-12C4BD0CF123}" type="presOf" srcId="{1F726F3C-F9D7-0345-8E55-08D9C8BCC26E}" destId="{6081D6A6-193B-324B-AAFC-15C8703747E3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88971F31-37A4-4A4D-AEE2-3C702022CCDE}" type="presParOf" srcId="{2B0E93FA-18FB-B746-A840-7CD302A70FE7}" destId="{6081D6A6-193B-324B-AAFC-15C8703747E3}" srcOrd="0" destOrd="0" presId="urn:microsoft.com/office/officeart/2005/8/layout/venn3"/>
    <dgm:cxn modelId="{9C9B5F1A-D6F2-7041-BF32-CA11C039EF3B}" type="presParOf" srcId="{2B0E93FA-18FB-B746-A840-7CD302A70FE7}" destId="{9F3B0E70-10B0-5B47-9E14-F3A57CED7983}" srcOrd="1" destOrd="0" presId="urn:microsoft.com/office/officeart/2005/8/layout/venn3"/>
    <dgm:cxn modelId="{0D6D8468-4005-DB48-AE0F-FA478EE0F0AC}" type="presParOf" srcId="{2B0E93FA-18FB-B746-A840-7CD302A70FE7}" destId="{9841327A-9ADB-4D46-A116-846825139DE0}" srcOrd="2" destOrd="0" presId="urn:microsoft.com/office/officeart/2005/8/layout/venn3"/>
    <dgm:cxn modelId="{1A25974B-1E0E-B047-9FD5-F05F591CED72}" type="presParOf" srcId="{2B0E93FA-18FB-B746-A840-7CD302A70FE7}" destId="{6AFFE2CB-6753-C04E-9518-74DBFD6BA805}" srcOrd="3" destOrd="0" presId="urn:microsoft.com/office/officeart/2005/8/layout/venn3"/>
    <dgm:cxn modelId="{41D6E153-4A37-3A43-BD5E-D271308E531A}" type="presParOf" srcId="{2B0E93FA-18FB-B746-A840-7CD302A70FE7}" destId="{FE19FACC-D246-AF42-A1EC-A3FEAB8739CD}" srcOrd="4" destOrd="0" presId="urn:microsoft.com/office/officeart/2005/8/layout/venn3"/>
    <dgm:cxn modelId="{1AE40B28-D0DA-5D4E-AE86-265A7EBA5F03}" type="presParOf" srcId="{2B0E93FA-18FB-B746-A840-7CD302A70FE7}" destId="{DBCB1F31-6AA7-D94E-84E0-EFD0E8410EE4}" srcOrd="5" destOrd="0" presId="urn:microsoft.com/office/officeart/2005/8/layout/venn3"/>
    <dgm:cxn modelId="{6894D37A-34E2-9C43-8BA3-BDE785A19085}" type="presParOf" srcId="{2B0E93FA-18FB-B746-A840-7CD302A70FE7}" destId="{8D0D0E94-4EB9-3341-821A-AABAAA4D3521}" srcOrd="6" destOrd="0" presId="urn:microsoft.com/office/officeart/2005/8/layout/venn3"/>
    <dgm:cxn modelId="{1E484815-3FD1-F048-B2AA-255B07CBC774}" type="presParOf" srcId="{2B0E93FA-18FB-B746-A840-7CD302A70FE7}" destId="{B10FDE92-220A-8843-A4FD-98E922316017}" srcOrd="7" destOrd="0" presId="urn:microsoft.com/office/officeart/2005/8/layout/venn3"/>
    <dgm:cxn modelId="{BBBB9789-1601-664B-9561-B883458F5143}" type="presParOf" srcId="{2B0E93FA-18FB-B746-A840-7CD302A70FE7}" destId="{9659577C-4C27-8345-9A59-E8F109553727}" srcOrd="8" destOrd="0" presId="urn:microsoft.com/office/officeart/2005/8/layout/venn3"/>
    <dgm:cxn modelId="{1157EDD8-1DEA-9644-81AC-B251091C7F4B}" type="presParOf" srcId="{2B0E93FA-18FB-B746-A840-7CD302A70FE7}" destId="{4A0870D2-F879-2C43-A4BB-C341FD0CC445}" srcOrd="9" destOrd="0" presId="urn:microsoft.com/office/officeart/2005/8/layout/venn3"/>
    <dgm:cxn modelId="{D40C1270-321F-C942-9BD7-63B490940946}" type="presParOf" srcId="{2B0E93FA-18FB-B746-A840-7CD302A70FE7}" destId="{BB19674B-8940-E045-9C0C-40B7AF9D6B27}" srcOrd="10" destOrd="0" presId="urn:microsoft.com/office/officeart/2005/8/layout/venn3"/>
    <dgm:cxn modelId="{C2EF71BE-5939-8D4F-9B24-34A9E2FE1497}" type="presParOf" srcId="{2B0E93FA-18FB-B746-A840-7CD302A70FE7}" destId="{CEDBF5C4-DD1D-2A43-9010-7BA60AA23C06}" srcOrd="11" destOrd="0" presId="urn:microsoft.com/office/officeart/2005/8/layout/venn3"/>
    <dgm:cxn modelId="{435F20FE-654D-394D-B219-1BF68CE405ED}" type="presParOf" srcId="{2B0E93FA-18FB-B746-A840-7CD302A70FE7}" destId="{55B1A381-9A34-064D-9108-3C7D093E5110}" srcOrd="12" destOrd="0" presId="urn:microsoft.com/office/officeart/2005/8/layout/venn3"/>
    <dgm:cxn modelId="{973133D2-BEF8-FE44-87CD-2BAE6693EA0F}" type="presParOf" srcId="{2B0E93FA-18FB-B746-A840-7CD302A70FE7}" destId="{1527BE28-2994-2A4B-9DDF-5EB13134099C}" srcOrd="13" destOrd="0" presId="urn:microsoft.com/office/officeart/2005/8/layout/venn3"/>
    <dgm:cxn modelId="{F79205E3-0731-3A4A-A28E-B4105AD5BF24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936559D-EB83-5347-8EDD-4A05833B3CCD}" type="presOf" srcId="{3261F81D-A525-344C-B53C-A858E01B6DBC}" destId="{2B0E93FA-18FB-B746-A840-7CD302A70FE7}" srcOrd="0" destOrd="0" presId="urn:microsoft.com/office/officeart/2005/8/layout/venn3"/>
    <dgm:cxn modelId="{2119C5DF-F1A1-4E4F-9C3A-3DC42B7D445A}" type="presOf" srcId="{01BB8752-66D2-AB4D-AD35-39B6E354D2CA}" destId="{9659577C-4C27-8345-9A59-E8F109553727}" srcOrd="0" destOrd="0" presId="urn:microsoft.com/office/officeart/2005/8/layout/venn3"/>
    <dgm:cxn modelId="{8DB5C980-30C9-F74D-AB46-631CAB49B15B}" type="presOf" srcId="{D3927B79-3B7C-894A-B9EE-F60DF36D9340}" destId="{3906C3DA-DABC-E74D-BF6A-5C215F173589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CB19B3AF-FB74-4348-8609-D3270B91DDF5}" type="presOf" srcId="{BA96BD1E-87E7-7E47-963E-6ED67C5CD54D}" destId="{55B1A381-9A34-064D-9108-3C7D093E5110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B41C50D7-7917-4748-AFF6-DA9B24B802D9}" type="presOf" srcId="{6ADBA64C-CA83-5744-B844-BF823C7E2870}" destId="{8D0D0E94-4EB9-3341-821A-AABAAA4D3521}" srcOrd="0" destOrd="0" presId="urn:microsoft.com/office/officeart/2005/8/layout/venn3"/>
    <dgm:cxn modelId="{1C1B61C8-58F7-8C4F-A4F1-1C9E92301A9E}" type="presOf" srcId="{1F726F3C-F9D7-0345-8E55-08D9C8BCC26E}" destId="{6081D6A6-193B-324B-AAFC-15C8703747E3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985E09C4-DD7D-7044-AC87-2213A1303F0D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99B4A65A-00F6-474A-B984-CAA1709373FA}" type="presOf" srcId="{0FA11432-3452-1746-AEE4-E2BC74150C47}" destId="{9841327A-9ADB-4D46-A116-846825139DE0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30B8DB2A-42FB-4C45-80C8-3B7BC2E4924D}" type="presOf" srcId="{1BB8D8D0-36D6-7D4D-8CA3-8A0F38910AFE}" destId="{BB19674B-8940-E045-9C0C-40B7AF9D6B27}" srcOrd="0" destOrd="0" presId="urn:microsoft.com/office/officeart/2005/8/layout/venn3"/>
    <dgm:cxn modelId="{478FCA6D-EE5F-2A4D-90D8-0D449C6CAD57}" type="presParOf" srcId="{2B0E93FA-18FB-B746-A840-7CD302A70FE7}" destId="{6081D6A6-193B-324B-AAFC-15C8703747E3}" srcOrd="0" destOrd="0" presId="urn:microsoft.com/office/officeart/2005/8/layout/venn3"/>
    <dgm:cxn modelId="{0C1F44C8-D475-574B-A6BB-3F1C54E30BC9}" type="presParOf" srcId="{2B0E93FA-18FB-B746-A840-7CD302A70FE7}" destId="{9F3B0E70-10B0-5B47-9E14-F3A57CED7983}" srcOrd="1" destOrd="0" presId="urn:microsoft.com/office/officeart/2005/8/layout/venn3"/>
    <dgm:cxn modelId="{077D7725-59E5-2840-BBAF-337CDCFF71CA}" type="presParOf" srcId="{2B0E93FA-18FB-B746-A840-7CD302A70FE7}" destId="{9841327A-9ADB-4D46-A116-846825139DE0}" srcOrd="2" destOrd="0" presId="urn:microsoft.com/office/officeart/2005/8/layout/venn3"/>
    <dgm:cxn modelId="{7A077E1D-848F-C646-9CD5-2B89C8B58303}" type="presParOf" srcId="{2B0E93FA-18FB-B746-A840-7CD302A70FE7}" destId="{6AFFE2CB-6753-C04E-9518-74DBFD6BA805}" srcOrd="3" destOrd="0" presId="urn:microsoft.com/office/officeart/2005/8/layout/venn3"/>
    <dgm:cxn modelId="{2650638D-4D40-8C4F-8523-8004E6ACBF56}" type="presParOf" srcId="{2B0E93FA-18FB-B746-A840-7CD302A70FE7}" destId="{FE19FACC-D246-AF42-A1EC-A3FEAB8739CD}" srcOrd="4" destOrd="0" presId="urn:microsoft.com/office/officeart/2005/8/layout/venn3"/>
    <dgm:cxn modelId="{9898DA28-4531-CC4F-8151-064C55796048}" type="presParOf" srcId="{2B0E93FA-18FB-B746-A840-7CD302A70FE7}" destId="{DBCB1F31-6AA7-D94E-84E0-EFD0E8410EE4}" srcOrd="5" destOrd="0" presId="urn:microsoft.com/office/officeart/2005/8/layout/venn3"/>
    <dgm:cxn modelId="{5FDB509F-023E-5449-91AA-2DD5EA5E8FAC}" type="presParOf" srcId="{2B0E93FA-18FB-B746-A840-7CD302A70FE7}" destId="{8D0D0E94-4EB9-3341-821A-AABAAA4D3521}" srcOrd="6" destOrd="0" presId="urn:microsoft.com/office/officeart/2005/8/layout/venn3"/>
    <dgm:cxn modelId="{575E0CFE-384E-E743-9035-F1AB6403487E}" type="presParOf" srcId="{2B0E93FA-18FB-B746-A840-7CD302A70FE7}" destId="{B10FDE92-220A-8843-A4FD-98E922316017}" srcOrd="7" destOrd="0" presId="urn:microsoft.com/office/officeart/2005/8/layout/venn3"/>
    <dgm:cxn modelId="{9ED26A52-8D77-CF41-80F3-7FA6BE5E5217}" type="presParOf" srcId="{2B0E93FA-18FB-B746-A840-7CD302A70FE7}" destId="{9659577C-4C27-8345-9A59-E8F109553727}" srcOrd="8" destOrd="0" presId="urn:microsoft.com/office/officeart/2005/8/layout/venn3"/>
    <dgm:cxn modelId="{A3A3ACDF-BA45-3849-B25D-44A262B27781}" type="presParOf" srcId="{2B0E93FA-18FB-B746-A840-7CD302A70FE7}" destId="{4A0870D2-F879-2C43-A4BB-C341FD0CC445}" srcOrd="9" destOrd="0" presId="urn:microsoft.com/office/officeart/2005/8/layout/venn3"/>
    <dgm:cxn modelId="{FA6362A8-C324-8F4E-BF3D-899B8539ED15}" type="presParOf" srcId="{2B0E93FA-18FB-B746-A840-7CD302A70FE7}" destId="{BB19674B-8940-E045-9C0C-40B7AF9D6B27}" srcOrd="10" destOrd="0" presId="urn:microsoft.com/office/officeart/2005/8/layout/venn3"/>
    <dgm:cxn modelId="{829C6757-1FD3-F042-BB48-505DB34F943C}" type="presParOf" srcId="{2B0E93FA-18FB-B746-A840-7CD302A70FE7}" destId="{CEDBF5C4-DD1D-2A43-9010-7BA60AA23C06}" srcOrd="11" destOrd="0" presId="urn:microsoft.com/office/officeart/2005/8/layout/venn3"/>
    <dgm:cxn modelId="{9FADCD75-93B8-604F-976C-C840C28B97E7}" type="presParOf" srcId="{2B0E93FA-18FB-B746-A840-7CD302A70FE7}" destId="{55B1A381-9A34-064D-9108-3C7D093E5110}" srcOrd="12" destOrd="0" presId="urn:microsoft.com/office/officeart/2005/8/layout/venn3"/>
    <dgm:cxn modelId="{78A59DB9-26D8-5B4A-AAEE-6824F8959BB9}" type="presParOf" srcId="{2B0E93FA-18FB-B746-A840-7CD302A70FE7}" destId="{1527BE28-2994-2A4B-9DDF-5EB13134099C}" srcOrd="13" destOrd="0" presId="urn:microsoft.com/office/officeart/2005/8/layout/venn3"/>
    <dgm:cxn modelId="{4B200934-3876-0347-A65A-989E4C2DA2EA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2C8FC-4AD8-504D-8D35-A715DA8383A3}" type="presOf" srcId="{3261F81D-A525-344C-B53C-A858E01B6DBC}" destId="{2B0E93FA-18FB-B746-A840-7CD302A70FE7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D10AA625-8580-5045-8A62-59C8F87F534B}" type="presOf" srcId="{D3927B79-3B7C-894A-B9EE-F60DF36D9340}" destId="{3906C3DA-DABC-E74D-BF6A-5C215F173589}" srcOrd="0" destOrd="0" presId="urn:microsoft.com/office/officeart/2005/8/layout/venn3"/>
    <dgm:cxn modelId="{B1531FD0-A067-0E47-ADB3-B4271F4BFA42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32CB9D59-C509-B448-BCC4-0538820E674C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A83B44EB-25AA-3B44-88A1-574B308E9985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7B44C8CB-99C7-D249-9292-279E668473C9}" type="presOf" srcId="{1F726F3C-F9D7-0345-8E55-08D9C8BCC26E}" destId="{6081D6A6-193B-324B-AAFC-15C8703747E3}" srcOrd="0" destOrd="0" presId="urn:microsoft.com/office/officeart/2005/8/layout/venn3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300AC6B2-1868-5046-943C-63732893FCEF}" type="presOf" srcId="{01BB8752-66D2-AB4D-AD35-39B6E354D2CA}" destId="{9659577C-4C27-8345-9A59-E8F109553727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7C1BF8AE-9E1C-E146-9D5D-DFFB71BC2FC0}" type="presOf" srcId="{1BB8D8D0-36D6-7D4D-8CA3-8A0F38910AFE}" destId="{BB19674B-8940-E045-9C0C-40B7AF9D6B27}" srcOrd="0" destOrd="0" presId="urn:microsoft.com/office/officeart/2005/8/layout/venn3"/>
    <dgm:cxn modelId="{CAA228BB-D3A7-7F46-8B0F-78AE000F0423}" type="presOf" srcId="{BA96BD1E-87E7-7E47-963E-6ED67C5CD54D}" destId="{55B1A381-9A34-064D-9108-3C7D093E5110}" srcOrd="0" destOrd="0" presId="urn:microsoft.com/office/officeart/2005/8/layout/venn3"/>
    <dgm:cxn modelId="{59FE763F-2C14-DA49-ACDD-AFF24EAE74F9}" type="presParOf" srcId="{2B0E93FA-18FB-B746-A840-7CD302A70FE7}" destId="{6081D6A6-193B-324B-AAFC-15C8703747E3}" srcOrd="0" destOrd="0" presId="urn:microsoft.com/office/officeart/2005/8/layout/venn3"/>
    <dgm:cxn modelId="{79401CDA-41A5-514B-BC34-6C937804EBC9}" type="presParOf" srcId="{2B0E93FA-18FB-B746-A840-7CD302A70FE7}" destId="{9F3B0E70-10B0-5B47-9E14-F3A57CED7983}" srcOrd="1" destOrd="0" presId="urn:microsoft.com/office/officeart/2005/8/layout/venn3"/>
    <dgm:cxn modelId="{CEE6B4C5-B1E3-2E47-8E59-D743FA1545DC}" type="presParOf" srcId="{2B0E93FA-18FB-B746-A840-7CD302A70FE7}" destId="{9841327A-9ADB-4D46-A116-846825139DE0}" srcOrd="2" destOrd="0" presId="urn:microsoft.com/office/officeart/2005/8/layout/venn3"/>
    <dgm:cxn modelId="{1C303E6E-AA9F-B444-B414-190F0F1DA7B5}" type="presParOf" srcId="{2B0E93FA-18FB-B746-A840-7CD302A70FE7}" destId="{6AFFE2CB-6753-C04E-9518-74DBFD6BA805}" srcOrd="3" destOrd="0" presId="urn:microsoft.com/office/officeart/2005/8/layout/venn3"/>
    <dgm:cxn modelId="{8E6214C4-557D-7641-82DB-224835FA3BC3}" type="presParOf" srcId="{2B0E93FA-18FB-B746-A840-7CD302A70FE7}" destId="{FE19FACC-D246-AF42-A1EC-A3FEAB8739CD}" srcOrd="4" destOrd="0" presId="urn:microsoft.com/office/officeart/2005/8/layout/venn3"/>
    <dgm:cxn modelId="{500BC84C-51DB-0F41-A24B-3B421B56990A}" type="presParOf" srcId="{2B0E93FA-18FB-B746-A840-7CD302A70FE7}" destId="{DBCB1F31-6AA7-D94E-84E0-EFD0E8410EE4}" srcOrd="5" destOrd="0" presId="urn:microsoft.com/office/officeart/2005/8/layout/venn3"/>
    <dgm:cxn modelId="{A5FCE0A2-1DD1-9E42-B6BC-7FF9D017EB25}" type="presParOf" srcId="{2B0E93FA-18FB-B746-A840-7CD302A70FE7}" destId="{8D0D0E94-4EB9-3341-821A-AABAAA4D3521}" srcOrd="6" destOrd="0" presId="urn:microsoft.com/office/officeart/2005/8/layout/venn3"/>
    <dgm:cxn modelId="{EE2022F3-4C2A-184C-B2AA-4BA503450710}" type="presParOf" srcId="{2B0E93FA-18FB-B746-A840-7CD302A70FE7}" destId="{B10FDE92-220A-8843-A4FD-98E922316017}" srcOrd="7" destOrd="0" presId="urn:microsoft.com/office/officeart/2005/8/layout/venn3"/>
    <dgm:cxn modelId="{A06EF461-7D28-2B48-8724-54155D5816D9}" type="presParOf" srcId="{2B0E93FA-18FB-B746-A840-7CD302A70FE7}" destId="{9659577C-4C27-8345-9A59-E8F109553727}" srcOrd="8" destOrd="0" presId="urn:microsoft.com/office/officeart/2005/8/layout/venn3"/>
    <dgm:cxn modelId="{DA5289C6-7845-0142-A441-75D96E6BD314}" type="presParOf" srcId="{2B0E93FA-18FB-B746-A840-7CD302A70FE7}" destId="{4A0870D2-F879-2C43-A4BB-C341FD0CC445}" srcOrd="9" destOrd="0" presId="urn:microsoft.com/office/officeart/2005/8/layout/venn3"/>
    <dgm:cxn modelId="{4636D0F7-E0C8-D347-A40E-C5BDB60C878A}" type="presParOf" srcId="{2B0E93FA-18FB-B746-A840-7CD302A70FE7}" destId="{BB19674B-8940-E045-9C0C-40B7AF9D6B27}" srcOrd="10" destOrd="0" presId="urn:microsoft.com/office/officeart/2005/8/layout/venn3"/>
    <dgm:cxn modelId="{6343D75C-C596-C341-8E82-C61D3F255756}" type="presParOf" srcId="{2B0E93FA-18FB-B746-A840-7CD302A70FE7}" destId="{CEDBF5C4-DD1D-2A43-9010-7BA60AA23C06}" srcOrd="11" destOrd="0" presId="urn:microsoft.com/office/officeart/2005/8/layout/venn3"/>
    <dgm:cxn modelId="{A2ACDDD6-DA1E-CE4E-A469-08C0C536A52D}" type="presParOf" srcId="{2B0E93FA-18FB-B746-A840-7CD302A70FE7}" destId="{55B1A381-9A34-064D-9108-3C7D093E5110}" srcOrd="12" destOrd="0" presId="urn:microsoft.com/office/officeart/2005/8/layout/venn3"/>
    <dgm:cxn modelId="{1EC4BC40-1954-D946-B994-5721CC0D3AEE}" type="presParOf" srcId="{2B0E93FA-18FB-B746-A840-7CD302A70FE7}" destId="{1527BE28-2994-2A4B-9DDF-5EB13134099C}" srcOrd="13" destOrd="0" presId="urn:microsoft.com/office/officeart/2005/8/layout/venn3"/>
    <dgm:cxn modelId="{33A7D7C0-5F74-B04E-B4B9-6AA472AABE49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C999B31A-0DAE-D74D-808A-E475C0897204}" type="presOf" srcId="{1BB8D8D0-36D6-7D4D-8CA3-8A0F38910AFE}" destId="{BB19674B-8940-E045-9C0C-40B7AF9D6B27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DE2045FC-5BAD-0049-9861-59BD152222E1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CBA4075F-75FC-8541-ABFC-014D8DCAE54E}" type="presOf" srcId="{02AF20AA-3F2B-B94D-8A4D-9AE91F1492A6}" destId="{FE19FACC-D246-AF42-A1EC-A3FEAB8739CD}" srcOrd="0" destOrd="0" presId="urn:microsoft.com/office/officeart/2005/8/layout/venn3"/>
    <dgm:cxn modelId="{2031085D-6688-BF4E-8E06-5D5CE8469751}" type="presOf" srcId="{1F726F3C-F9D7-0345-8E55-08D9C8BCC26E}" destId="{6081D6A6-193B-324B-AAFC-15C8703747E3}" srcOrd="0" destOrd="0" presId="urn:microsoft.com/office/officeart/2005/8/layout/venn3"/>
    <dgm:cxn modelId="{D69A0FF1-B984-154F-BF43-D0D35894AE4A}" type="presOf" srcId="{3261F81D-A525-344C-B53C-A858E01B6DBC}" destId="{2B0E93FA-18FB-B746-A840-7CD302A70FE7}" srcOrd="0" destOrd="0" presId="urn:microsoft.com/office/officeart/2005/8/layout/venn3"/>
    <dgm:cxn modelId="{70390533-9889-F842-97C2-845F7F575DAD}" type="presOf" srcId="{0FA11432-3452-1746-AEE4-E2BC74150C47}" destId="{9841327A-9ADB-4D46-A116-846825139DE0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66AAB255-F6B9-394C-9CA7-3140BC29C09C}" type="presOf" srcId="{6ADBA64C-CA83-5744-B844-BF823C7E2870}" destId="{8D0D0E94-4EB9-3341-821A-AABAAA4D3521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96C3A90E-F363-524C-A5C0-EE10EB4110D5}" type="presOf" srcId="{BA96BD1E-87E7-7E47-963E-6ED67C5CD54D}" destId="{55B1A381-9A34-064D-9108-3C7D093E5110}" srcOrd="0" destOrd="0" presId="urn:microsoft.com/office/officeart/2005/8/layout/venn3"/>
    <dgm:cxn modelId="{97E07E7F-874D-D440-A7AF-F0CF56AB2783}" type="presOf" srcId="{D3927B79-3B7C-894A-B9EE-F60DF36D9340}" destId="{3906C3DA-DABC-E74D-BF6A-5C215F173589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FE3DD237-84E2-8640-8C7B-BDCEC56A54B2}" type="presParOf" srcId="{2B0E93FA-18FB-B746-A840-7CD302A70FE7}" destId="{6081D6A6-193B-324B-AAFC-15C8703747E3}" srcOrd="0" destOrd="0" presId="urn:microsoft.com/office/officeart/2005/8/layout/venn3"/>
    <dgm:cxn modelId="{B0D48089-A5A8-E04A-AC24-C4E073873623}" type="presParOf" srcId="{2B0E93FA-18FB-B746-A840-7CD302A70FE7}" destId="{9F3B0E70-10B0-5B47-9E14-F3A57CED7983}" srcOrd="1" destOrd="0" presId="urn:microsoft.com/office/officeart/2005/8/layout/venn3"/>
    <dgm:cxn modelId="{986EE916-205A-DF4A-8DDC-047BE2F3382C}" type="presParOf" srcId="{2B0E93FA-18FB-B746-A840-7CD302A70FE7}" destId="{9841327A-9ADB-4D46-A116-846825139DE0}" srcOrd="2" destOrd="0" presId="urn:microsoft.com/office/officeart/2005/8/layout/venn3"/>
    <dgm:cxn modelId="{9D80AD9D-FD33-9E49-A9ED-90DE4951929C}" type="presParOf" srcId="{2B0E93FA-18FB-B746-A840-7CD302A70FE7}" destId="{6AFFE2CB-6753-C04E-9518-74DBFD6BA805}" srcOrd="3" destOrd="0" presId="urn:microsoft.com/office/officeart/2005/8/layout/venn3"/>
    <dgm:cxn modelId="{F148D192-CAA1-9E43-84FB-AA2F641249A1}" type="presParOf" srcId="{2B0E93FA-18FB-B746-A840-7CD302A70FE7}" destId="{FE19FACC-D246-AF42-A1EC-A3FEAB8739CD}" srcOrd="4" destOrd="0" presId="urn:microsoft.com/office/officeart/2005/8/layout/venn3"/>
    <dgm:cxn modelId="{B2625F54-C8AC-E141-8144-0FCEEB6FAA4A}" type="presParOf" srcId="{2B0E93FA-18FB-B746-A840-7CD302A70FE7}" destId="{DBCB1F31-6AA7-D94E-84E0-EFD0E8410EE4}" srcOrd="5" destOrd="0" presId="urn:microsoft.com/office/officeart/2005/8/layout/venn3"/>
    <dgm:cxn modelId="{ECCE3228-A430-C148-A4D8-D2FF60743FA7}" type="presParOf" srcId="{2B0E93FA-18FB-B746-A840-7CD302A70FE7}" destId="{8D0D0E94-4EB9-3341-821A-AABAAA4D3521}" srcOrd="6" destOrd="0" presId="urn:microsoft.com/office/officeart/2005/8/layout/venn3"/>
    <dgm:cxn modelId="{409E791E-528F-074E-A9EE-B5CD1B4EAA89}" type="presParOf" srcId="{2B0E93FA-18FB-B746-A840-7CD302A70FE7}" destId="{B10FDE92-220A-8843-A4FD-98E922316017}" srcOrd="7" destOrd="0" presId="urn:microsoft.com/office/officeart/2005/8/layout/venn3"/>
    <dgm:cxn modelId="{8CDC3163-83B2-9143-84DA-738037981C5E}" type="presParOf" srcId="{2B0E93FA-18FB-B746-A840-7CD302A70FE7}" destId="{9659577C-4C27-8345-9A59-E8F109553727}" srcOrd="8" destOrd="0" presId="urn:microsoft.com/office/officeart/2005/8/layout/venn3"/>
    <dgm:cxn modelId="{51660774-60DA-EF47-8B9C-316DBC97EE10}" type="presParOf" srcId="{2B0E93FA-18FB-B746-A840-7CD302A70FE7}" destId="{4A0870D2-F879-2C43-A4BB-C341FD0CC445}" srcOrd="9" destOrd="0" presId="urn:microsoft.com/office/officeart/2005/8/layout/venn3"/>
    <dgm:cxn modelId="{70E6946E-C805-1344-A3C7-EB6D911407BD}" type="presParOf" srcId="{2B0E93FA-18FB-B746-A840-7CD302A70FE7}" destId="{BB19674B-8940-E045-9C0C-40B7AF9D6B27}" srcOrd="10" destOrd="0" presId="urn:microsoft.com/office/officeart/2005/8/layout/venn3"/>
    <dgm:cxn modelId="{0B743ACB-BC3A-C14E-8BA7-25B8F77EFCD4}" type="presParOf" srcId="{2B0E93FA-18FB-B746-A840-7CD302A70FE7}" destId="{CEDBF5C4-DD1D-2A43-9010-7BA60AA23C06}" srcOrd="11" destOrd="0" presId="urn:microsoft.com/office/officeart/2005/8/layout/venn3"/>
    <dgm:cxn modelId="{15B85397-5DCB-6546-8CB9-70C7F2054E63}" type="presParOf" srcId="{2B0E93FA-18FB-B746-A840-7CD302A70FE7}" destId="{55B1A381-9A34-064D-9108-3C7D093E5110}" srcOrd="12" destOrd="0" presId="urn:microsoft.com/office/officeart/2005/8/layout/venn3"/>
    <dgm:cxn modelId="{4A4181EE-6DD3-9849-A69A-BBE2C0832FF2}" type="presParOf" srcId="{2B0E93FA-18FB-B746-A840-7CD302A70FE7}" destId="{1527BE28-2994-2A4B-9DDF-5EB13134099C}" srcOrd="13" destOrd="0" presId="urn:microsoft.com/office/officeart/2005/8/layout/venn3"/>
    <dgm:cxn modelId="{AA35885D-68E0-E945-9BA3-70D2162C2F3A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600" dirty="0" smtClean="0"/>
            <a:t>G Drive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E4FD2D-B918-D24C-B943-0B9FEA298A3F}" type="presOf" srcId="{0FA11432-3452-1746-AEE4-E2BC74150C47}" destId="{9841327A-9ADB-4D46-A116-846825139DE0}" srcOrd="0" destOrd="0" presId="urn:microsoft.com/office/officeart/2005/8/layout/venn3"/>
    <dgm:cxn modelId="{1635D301-0AEC-C740-A9F9-AC3E4B2316D9}" type="presOf" srcId="{3261F81D-A525-344C-B53C-A858E01B6DBC}" destId="{2B0E93FA-18FB-B746-A840-7CD302A70FE7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CEC8BF22-ECC8-4E41-BEB0-CAB26C663CCA}" type="presOf" srcId="{BA96BD1E-87E7-7E47-963E-6ED67C5CD54D}" destId="{55B1A381-9A34-064D-9108-3C7D093E5110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5C8AD20E-9AC7-EF40-9534-B48FF84A2672}" type="presOf" srcId="{1BB8D8D0-36D6-7D4D-8CA3-8A0F38910AFE}" destId="{BB19674B-8940-E045-9C0C-40B7AF9D6B27}" srcOrd="0" destOrd="0" presId="urn:microsoft.com/office/officeart/2005/8/layout/venn3"/>
    <dgm:cxn modelId="{7D0C836D-F25E-D84A-BFEF-07A10C1F7B07}" type="presOf" srcId="{6ADBA64C-CA83-5744-B844-BF823C7E2870}" destId="{8D0D0E94-4EB9-3341-821A-AABAAA4D3521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9D13F433-008D-6A42-8DDA-AAE2EAFA204D}" type="presOf" srcId="{1F726F3C-F9D7-0345-8E55-08D9C8BCC26E}" destId="{6081D6A6-193B-324B-AAFC-15C8703747E3}" srcOrd="0" destOrd="0" presId="urn:microsoft.com/office/officeart/2005/8/layout/venn3"/>
    <dgm:cxn modelId="{2D55167E-3C96-9944-A0DD-FD5857EB9DCF}" type="presOf" srcId="{01BB8752-66D2-AB4D-AD35-39B6E354D2CA}" destId="{9659577C-4C27-8345-9A59-E8F10955372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E5ACAB2F-0FE2-0C4B-B7C8-9E1A1A2D193A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675ED0FC-6D6B-244C-B3AF-09ECB46703CF}" type="presOf" srcId="{D3927B79-3B7C-894A-B9EE-F60DF36D9340}" destId="{3906C3DA-DABC-E74D-BF6A-5C215F173589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E634C9EC-E6B0-8046-BB82-4FA3E024B351}" type="presParOf" srcId="{2B0E93FA-18FB-B746-A840-7CD302A70FE7}" destId="{6081D6A6-193B-324B-AAFC-15C8703747E3}" srcOrd="0" destOrd="0" presId="urn:microsoft.com/office/officeart/2005/8/layout/venn3"/>
    <dgm:cxn modelId="{11FC5B96-3663-4D45-AC4D-35D25CFC0E97}" type="presParOf" srcId="{2B0E93FA-18FB-B746-A840-7CD302A70FE7}" destId="{9F3B0E70-10B0-5B47-9E14-F3A57CED7983}" srcOrd="1" destOrd="0" presId="urn:microsoft.com/office/officeart/2005/8/layout/venn3"/>
    <dgm:cxn modelId="{88BE821D-B432-3245-ADA4-411A591151C0}" type="presParOf" srcId="{2B0E93FA-18FB-B746-A840-7CD302A70FE7}" destId="{9841327A-9ADB-4D46-A116-846825139DE0}" srcOrd="2" destOrd="0" presId="urn:microsoft.com/office/officeart/2005/8/layout/venn3"/>
    <dgm:cxn modelId="{4B0E36B5-13E0-4143-8755-3BA2C93A0862}" type="presParOf" srcId="{2B0E93FA-18FB-B746-A840-7CD302A70FE7}" destId="{6AFFE2CB-6753-C04E-9518-74DBFD6BA805}" srcOrd="3" destOrd="0" presId="urn:microsoft.com/office/officeart/2005/8/layout/venn3"/>
    <dgm:cxn modelId="{0B9D6975-9A30-9A46-A135-26BF54EFC925}" type="presParOf" srcId="{2B0E93FA-18FB-B746-A840-7CD302A70FE7}" destId="{FE19FACC-D246-AF42-A1EC-A3FEAB8739CD}" srcOrd="4" destOrd="0" presId="urn:microsoft.com/office/officeart/2005/8/layout/venn3"/>
    <dgm:cxn modelId="{3E09A4FF-2276-9645-A063-01DCD1261AD3}" type="presParOf" srcId="{2B0E93FA-18FB-B746-A840-7CD302A70FE7}" destId="{DBCB1F31-6AA7-D94E-84E0-EFD0E8410EE4}" srcOrd="5" destOrd="0" presId="urn:microsoft.com/office/officeart/2005/8/layout/venn3"/>
    <dgm:cxn modelId="{EBF334DC-B9DA-AF48-9340-908938C2DF0B}" type="presParOf" srcId="{2B0E93FA-18FB-B746-A840-7CD302A70FE7}" destId="{8D0D0E94-4EB9-3341-821A-AABAAA4D3521}" srcOrd="6" destOrd="0" presId="urn:microsoft.com/office/officeart/2005/8/layout/venn3"/>
    <dgm:cxn modelId="{D9553960-6E9C-DB45-A98E-2B42D91EA15D}" type="presParOf" srcId="{2B0E93FA-18FB-B746-A840-7CD302A70FE7}" destId="{B10FDE92-220A-8843-A4FD-98E922316017}" srcOrd="7" destOrd="0" presId="urn:microsoft.com/office/officeart/2005/8/layout/venn3"/>
    <dgm:cxn modelId="{AA82F54E-61D9-7642-8550-B87E34A51FF2}" type="presParOf" srcId="{2B0E93FA-18FB-B746-A840-7CD302A70FE7}" destId="{9659577C-4C27-8345-9A59-E8F109553727}" srcOrd="8" destOrd="0" presId="urn:microsoft.com/office/officeart/2005/8/layout/venn3"/>
    <dgm:cxn modelId="{0FC0B216-88AE-0E46-91BD-184F332B239E}" type="presParOf" srcId="{2B0E93FA-18FB-B746-A840-7CD302A70FE7}" destId="{4A0870D2-F879-2C43-A4BB-C341FD0CC445}" srcOrd="9" destOrd="0" presId="urn:microsoft.com/office/officeart/2005/8/layout/venn3"/>
    <dgm:cxn modelId="{7FD36D56-916F-A940-A064-15D4142EA3D3}" type="presParOf" srcId="{2B0E93FA-18FB-B746-A840-7CD302A70FE7}" destId="{BB19674B-8940-E045-9C0C-40B7AF9D6B27}" srcOrd="10" destOrd="0" presId="urn:microsoft.com/office/officeart/2005/8/layout/venn3"/>
    <dgm:cxn modelId="{F05FEC7B-7908-664E-A1F1-FBC6C0D885A9}" type="presParOf" srcId="{2B0E93FA-18FB-B746-A840-7CD302A70FE7}" destId="{CEDBF5C4-DD1D-2A43-9010-7BA60AA23C06}" srcOrd="11" destOrd="0" presId="urn:microsoft.com/office/officeart/2005/8/layout/venn3"/>
    <dgm:cxn modelId="{7F00B674-6061-8C44-BAB1-666A2CAC68BE}" type="presParOf" srcId="{2B0E93FA-18FB-B746-A840-7CD302A70FE7}" destId="{55B1A381-9A34-064D-9108-3C7D093E5110}" srcOrd="12" destOrd="0" presId="urn:microsoft.com/office/officeart/2005/8/layout/venn3"/>
    <dgm:cxn modelId="{34309437-1317-AA40-BB54-130766043A01}" type="presParOf" srcId="{2B0E93FA-18FB-B746-A840-7CD302A70FE7}" destId="{1527BE28-2994-2A4B-9DDF-5EB13134099C}" srcOrd="13" destOrd="0" presId="urn:microsoft.com/office/officeart/2005/8/layout/venn3"/>
    <dgm:cxn modelId="{2184AB3F-8247-264B-B59F-4F3C755B8AEC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1A726-575D-B44A-88EC-49F64A01B81F}">
      <dsp:nvSpPr>
        <dsp:cNvPr id="0" name=""/>
        <dsp:cNvSpPr/>
      </dsp:nvSpPr>
      <dsp:spPr>
        <a:xfrm>
          <a:off x="0" y="0"/>
          <a:ext cx="6336792" cy="877824"/>
        </a:xfrm>
        <a:prstGeom prst="roundRect">
          <a:avLst>
            <a:gd name="adj" fmla="val 10000"/>
          </a:avLst>
        </a:prstGeom>
        <a:solidFill>
          <a:srgbClr val="FF794B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Computer Literacy at our programs</a:t>
          </a:r>
          <a:endParaRPr lang="en-US" sz="2300" kern="1200" dirty="0"/>
        </a:p>
      </dsp:txBody>
      <dsp:txXfrm>
        <a:off x="25711" y="25711"/>
        <a:ext cx="5286845" cy="826402"/>
      </dsp:txXfrm>
    </dsp:sp>
    <dsp:sp modelId="{96183647-D21E-3345-A28E-5C7D0BAB01D6}">
      <dsp:nvSpPr>
        <dsp:cNvPr id="0" name=""/>
        <dsp:cNvSpPr/>
      </dsp:nvSpPr>
      <dsp:spPr>
        <a:xfrm>
          <a:off x="473202" y="999744"/>
          <a:ext cx="6336792" cy="877824"/>
        </a:xfrm>
        <a:prstGeom prst="roundRect">
          <a:avLst>
            <a:gd name="adj" fmla="val 10000"/>
          </a:avLst>
        </a:prstGeom>
        <a:solidFill>
          <a:srgbClr val="70B8CE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Instructional strategies</a:t>
          </a:r>
          <a:endParaRPr lang="en-US" sz="2300" kern="1200"/>
        </a:p>
      </dsp:txBody>
      <dsp:txXfrm>
        <a:off x="498913" y="1025455"/>
        <a:ext cx="5241582" cy="826402"/>
      </dsp:txXfrm>
    </dsp:sp>
    <dsp:sp modelId="{6969283B-52D9-BE4F-B168-6CCCFA2AFD35}">
      <dsp:nvSpPr>
        <dsp:cNvPr id="0" name=""/>
        <dsp:cNvSpPr/>
      </dsp:nvSpPr>
      <dsp:spPr>
        <a:xfrm>
          <a:off x="946404" y="1999488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Example lesson &amp; lesson components</a:t>
          </a:r>
          <a:endParaRPr lang="en-US" sz="2300" kern="1200" dirty="0"/>
        </a:p>
      </dsp:txBody>
      <dsp:txXfrm>
        <a:off x="972115" y="2025199"/>
        <a:ext cx="5241582" cy="826402"/>
      </dsp:txXfrm>
    </dsp:sp>
    <dsp:sp modelId="{E1B14374-9B53-4E43-A059-60BB8C9DD74D}">
      <dsp:nvSpPr>
        <dsp:cNvPr id="0" name=""/>
        <dsp:cNvSpPr/>
      </dsp:nvSpPr>
      <dsp:spPr>
        <a:xfrm>
          <a:off x="1419605" y="2999232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Sequencing of topics</a:t>
          </a:r>
          <a:endParaRPr lang="en-US" sz="2300" kern="1200"/>
        </a:p>
      </dsp:txBody>
      <dsp:txXfrm>
        <a:off x="1445316" y="3024943"/>
        <a:ext cx="5241582" cy="826402"/>
      </dsp:txXfrm>
    </dsp:sp>
    <dsp:sp modelId="{DB228E95-19D0-0D49-8598-F4F2D99D9E70}">
      <dsp:nvSpPr>
        <dsp:cNvPr id="0" name=""/>
        <dsp:cNvSpPr/>
      </dsp:nvSpPr>
      <dsp:spPr>
        <a:xfrm>
          <a:off x="1892808" y="3998976"/>
          <a:ext cx="6336792" cy="877824"/>
        </a:xfrm>
        <a:prstGeom prst="roundRect">
          <a:avLst>
            <a:gd name="adj" fmla="val 10000"/>
          </a:avLst>
        </a:prstGeom>
        <a:solidFill>
          <a:srgbClr val="A58597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Discussion, Collaboration, Questions</a:t>
          </a:r>
          <a:endParaRPr lang="fr-FR" sz="2300" kern="1200" dirty="0"/>
        </a:p>
      </dsp:txBody>
      <dsp:txXfrm>
        <a:off x="1918519" y="4024687"/>
        <a:ext cx="5241582" cy="826402"/>
      </dsp:txXfrm>
    </dsp:sp>
    <dsp:sp modelId="{CA0205B5-EF1F-8045-92EF-BF7972BA3A8E}">
      <dsp:nvSpPr>
        <dsp:cNvPr id="0" name=""/>
        <dsp:cNvSpPr/>
      </dsp:nvSpPr>
      <dsp:spPr>
        <a:xfrm>
          <a:off x="5766206" y="641299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894588" y="641299"/>
        <a:ext cx="313821" cy="429365"/>
      </dsp:txXfrm>
    </dsp:sp>
    <dsp:sp modelId="{A70E8064-4EE8-4540-AA81-6F75BE47DD85}">
      <dsp:nvSpPr>
        <dsp:cNvPr id="0" name=""/>
        <dsp:cNvSpPr/>
      </dsp:nvSpPr>
      <dsp:spPr>
        <a:xfrm>
          <a:off x="6239408" y="1641043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367790" y="1641043"/>
        <a:ext cx="313821" cy="429365"/>
      </dsp:txXfrm>
    </dsp:sp>
    <dsp:sp modelId="{F25D5128-5748-5C4B-A0A7-792F96BDE04D}">
      <dsp:nvSpPr>
        <dsp:cNvPr id="0" name=""/>
        <dsp:cNvSpPr/>
      </dsp:nvSpPr>
      <dsp:spPr>
        <a:xfrm>
          <a:off x="6712610" y="2626156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840992" y="2626156"/>
        <a:ext cx="313821" cy="429365"/>
      </dsp:txXfrm>
    </dsp:sp>
    <dsp:sp modelId="{40E68D34-0225-0D4B-85B4-2DD3E717041B}">
      <dsp:nvSpPr>
        <dsp:cNvPr id="0" name=""/>
        <dsp:cNvSpPr/>
      </dsp:nvSpPr>
      <dsp:spPr>
        <a:xfrm>
          <a:off x="7185812" y="3635654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314194" y="3635654"/>
        <a:ext cx="313821" cy="4293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DB45DC8B-50AE-5D46-A855-7D2D41D07FB4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DB45DC8B-50AE-5D46-A855-7D2D41D07FB4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B8D3C705-51A7-BB40-B043-2684FE884783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4C20DA4F-E1D2-3E48-AE7F-C298C98D84FA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accent2">
            <a:lumMod val="60000"/>
            <a:lumOff val="40000"/>
            <a:alpha val="49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320F315C-80D3-6449-8129-EA3088171BF0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3D126736-C169-8348-B597-341EF680912C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77C51576-505E-DB4A-B601-98FFE764A9BA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48BDD97E-59ED-F341-977D-5FD3B1AE0BDB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FEC7F779-1773-E040-A0FB-98CC5BF60A3A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568374" y="843"/>
          <a:ext cx="1906488" cy="190648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847573" y="280042"/>
        <a:ext cx="1348090" cy="1348090"/>
      </dsp:txXfrm>
    </dsp:sp>
    <dsp:sp modelId="{6081D6A6-193B-324B-AAFC-15C8703747E3}">
      <dsp:nvSpPr>
        <dsp:cNvPr id="0" name=""/>
        <dsp:cNvSpPr/>
      </dsp:nvSpPr>
      <dsp:spPr>
        <a:xfrm>
          <a:off x="2093565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372764" y="280042"/>
        <a:ext cx="1348090" cy="1348090"/>
      </dsp:txXfrm>
    </dsp:sp>
    <dsp:sp modelId="{FEC7F779-1773-E040-A0FB-98CC5BF60A3A}">
      <dsp:nvSpPr>
        <dsp:cNvPr id="0" name=""/>
        <dsp:cNvSpPr/>
      </dsp:nvSpPr>
      <dsp:spPr>
        <a:xfrm>
          <a:off x="3618755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897954" y="280042"/>
        <a:ext cx="1348090" cy="1348090"/>
      </dsp:txXfrm>
    </dsp:sp>
    <dsp:sp modelId="{9841327A-9ADB-4D46-A116-846825139DE0}">
      <dsp:nvSpPr>
        <dsp:cNvPr id="0" name=""/>
        <dsp:cNvSpPr/>
      </dsp:nvSpPr>
      <dsp:spPr>
        <a:xfrm>
          <a:off x="5143946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423145" y="280042"/>
        <a:ext cx="1348090" cy="1348090"/>
      </dsp:txXfrm>
    </dsp:sp>
    <dsp:sp modelId="{FE19FACC-D246-AF42-A1EC-A3FEAB8739CD}">
      <dsp:nvSpPr>
        <dsp:cNvPr id="0" name=""/>
        <dsp:cNvSpPr/>
      </dsp:nvSpPr>
      <dsp:spPr>
        <a:xfrm>
          <a:off x="6669137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948336" y="280042"/>
        <a:ext cx="1348090" cy="1348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accent2">
            <a:lumMod val="60000"/>
            <a:lumOff val="40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 Drive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0C298-1839-1444-824F-012A310B63EC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AED65-10D7-A743-A95E-90045D2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(3/28/14 08:46) -----</a:t>
            </a:r>
          </a:p>
          <a:p>
            <a:r>
              <a:rPr lang="en-US"/>
              <a:t>presumably we're all here because we have encountered challenges with technology instruction.  Here's a video we can all relate to.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ED65-10D7-A743-A95E-90045D230C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(3/28/14 08:46) -----</a:t>
            </a:r>
          </a:p>
          <a:p>
            <a:r>
              <a:rPr lang="en-US"/>
              <a:t>You know more than you think you know!</a:t>
            </a:r>
          </a:p>
          <a:p>
            <a:r>
              <a:rPr lang="en-US"/>
              <a:t>before we learn PPT, we always discuss that we already know a lot about the ribbon, tabs, and overall layout of the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ED65-10D7-A743-A95E-90045D230C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0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BD2C6-2A45-274F-B825-448AD2B163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(3/28/14 08:46) -----</a:t>
            </a:r>
          </a:p>
          <a:p>
            <a:r>
              <a:rPr lang="en-US"/>
              <a:t>15-30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ED65-10D7-A743-A95E-90045D230C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4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(3/28/14 08:46) -----</a:t>
            </a:r>
          </a:p>
          <a:p>
            <a:r>
              <a:rPr lang="en-US"/>
              <a:t>30-40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ED65-10D7-A743-A95E-90045D230C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8862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5/1/14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5/1/14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33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5/1/14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2B968F2-8F02-4D0C-8D3F-94AB30219AE8}" type="datetimeFigureOut">
              <a:rPr lang="en-US" smtClean="0"/>
              <a:t>5/1/14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72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teamcomplit.weebly.com/blo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mcomplit.weebly.co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http://teamcomplit.weebly.com/google-drive-spreadsheet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2.jpeg"/><Relationship Id="rId9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teamcomplit.weebly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7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jpeg"/><Relationship Id="rId12" Type="http://schemas.openxmlformats.org/officeDocument/2006/relationships/image" Target="../media/image43.jpeg"/><Relationship Id="rId13" Type="http://schemas.openxmlformats.org/officeDocument/2006/relationships/image" Target="../media/image44.jpe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8.xml"/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microsoft.com/office/2007/relationships/hdphoto" Target="../media/hdphoto2.wdp"/><Relationship Id="rId10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4" Type="http://schemas.openxmlformats.org/officeDocument/2006/relationships/diagramQuickStyle" Target="../diagrams/quickStyle23.xml"/><Relationship Id="rId5" Type="http://schemas.openxmlformats.org/officeDocument/2006/relationships/diagramColors" Target="../diagrams/colors23.xml"/><Relationship Id="rId6" Type="http://schemas.microsoft.com/office/2007/relationships/diagramDrawing" Target="../diagrams/drawing23.xml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mcomplit.weebly.com" TargetMode="External"/><Relationship Id="rId3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839200" cy="1981200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dirty="0" smtClean="0">
                <a:solidFill>
                  <a:srgbClr val="C00000"/>
                </a:solidFill>
              </a:rPr>
              <a:t>Making Computer Literacy Meaningful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1300" dirty="0" smtClean="0">
                <a:solidFill>
                  <a:srgbClr val="C00000"/>
                </a:solidFill>
              </a:rPr>
              <a:t> </a:t>
            </a:r>
            <a:endParaRPr lang="en-US" sz="3100" cap="none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7848600" cy="2057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Neela Jayaraman (&amp; Heather </a:t>
            </a:r>
            <a:r>
              <a:rPr lang="en-US" sz="2800" dirty="0" err="1" smtClean="0"/>
              <a:t>Tatton</a:t>
            </a:r>
            <a:r>
              <a:rPr lang="en-US" sz="2800" dirty="0" smtClean="0"/>
              <a:t>-Harris)</a:t>
            </a:r>
          </a:p>
          <a:p>
            <a:pPr algn="ctr"/>
            <a:r>
              <a:rPr lang="en-US" sz="2800" dirty="0"/>
              <a:t>CWC </a:t>
            </a:r>
            <a:r>
              <a:rPr lang="en-US" sz="2800" dirty="0" smtClean="0"/>
              <a:t>Conference / May 1, 2014</a:t>
            </a:r>
          </a:p>
          <a:p>
            <a:pPr algn="ctr"/>
            <a:r>
              <a:rPr lang="en-US" sz="2800" dirty="0" smtClean="0">
                <a:hlinkClick r:id="rId2"/>
              </a:rPr>
              <a:t>www.teamcomplit.weebly.com/blog</a:t>
            </a:r>
            <a:r>
              <a:rPr lang="en-US" sz="2800" dirty="0" smtClean="0"/>
              <a:t>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038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7504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Effective Teaching Strategies &amp; Innovative Instructional Materials For Computer Literacy Instruction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408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BEST Corp. Hotel Training Center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Founded 2007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Provides education and training to the unionized staff of Boston’s 27 union hotels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Heart of the house staff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Approximately </a:t>
            </a:r>
            <a:r>
              <a:rPr lang="en-US" sz="2400" dirty="0"/>
              <a:t>4</a:t>
            </a:r>
            <a:r>
              <a:rPr lang="en-US" sz="2400" dirty="0" smtClean="0"/>
              <a:t>00 students annually</a:t>
            </a:r>
          </a:p>
        </p:txBody>
      </p:sp>
      <p:pic>
        <p:nvPicPr>
          <p:cNvPr id="5" name="Picture 4" descr="Logo-Hospitality-Training-Center-Horiz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4844396" cy="11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8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 baseline="0" dirty="0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Computer Literacy at BEST Corp.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81000" y="1493838"/>
            <a:ext cx="3931920" cy="639762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</a:rPr>
              <a:t>Computer/Tech Workshops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2220912"/>
            <a:ext cx="3931920" cy="440848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4 levels, modular </a:t>
            </a:r>
            <a:r>
              <a:rPr lang="en-US" dirty="0" smtClean="0"/>
              <a:t>format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2.5 </a:t>
            </a:r>
            <a:r>
              <a:rPr lang="en-US" dirty="0"/>
              <a:t>hours / once a week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1 - 4 sessions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Challenges</a:t>
            </a:r>
            <a:r>
              <a:rPr lang="en-US" dirty="0"/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Not enough students at </a:t>
            </a:r>
            <a:r>
              <a:rPr lang="en-US" dirty="0" smtClean="0"/>
              <a:t>basic </a:t>
            </a:r>
            <a:r>
              <a:rPr lang="en-US" dirty="0"/>
              <a:t>and advanced levels</a:t>
            </a:r>
          </a:p>
          <a:p>
            <a:r>
              <a:rPr lang="en-US" dirty="0" smtClean="0"/>
              <a:t>Work schedules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8200" y="1493838"/>
            <a:ext cx="4389120" cy="639762"/>
          </a:xfrm>
          <a:noFill/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ESL Classes &amp; </a:t>
            </a:r>
            <a:r>
              <a:rPr lang="en-US" sz="2400" dirty="0" smtClean="0">
                <a:solidFill>
                  <a:srgbClr val="000090"/>
                </a:solidFill>
              </a:rPr>
              <a:t>Computer </a:t>
            </a:r>
            <a:r>
              <a:rPr lang="en-US" sz="2400" dirty="0">
                <a:solidFill>
                  <a:srgbClr val="000090"/>
                </a:solidFill>
              </a:rPr>
              <a:t>Skills</a:t>
            </a:r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754880" y="2144712"/>
            <a:ext cx="3931920" cy="440848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All English classes go into the Tech Center once in 2 weeks - 30-60 </a:t>
            </a:r>
            <a:r>
              <a:rPr lang="en-US" dirty="0" err="1"/>
              <a:t>mts.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Challenges</a:t>
            </a:r>
            <a:r>
              <a:rPr lang="en-US" dirty="0"/>
              <a:t>: 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 wide spectrum of computer </a:t>
            </a:r>
            <a:r>
              <a:rPr lang="en-US" dirty="0" smtClean="0"/>
              <a:t>skills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 tech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0769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Project Literacy – Watertown Library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over 25 years ago</a:t>
            </a:r>
          </a:p>
          <a:p>
            <a:r>
              <a:rPr lang="en-US" dirty="0" smtClean="0"/>
              <a:t>250 students annually, over 100 tutors</a:t>
            </a:r>
          </a:p>
          <a:p>
            <a:r>
              <a:rPr lang="en-US" dirty="0" smtClean="0"/>
              <a:t>Computer workshops only offered at the basic level</a:t>
            </a:r>
          </a:p>
          <a:p>
            <a:pPr lvl="1"/>
            <a:r>
              <a:rPr lang="en-US" dirty="0" smtClean="0"/>
              <a:t>20 students max; once a week; 2 hour sessions</a:t>
            </a:r>
          </a:p>
          <a:p>
            <a:pPr lvl="1"/>
            <a:r>
              <a:rPr lang="en-US" dirty="0" smtClean="0"/>
              <a:t>11-13 weeks</a:t>
            </a:r>
          </a:p>
          <a:p>
            <a:endParaRPr lang="en-US" dirty="0" smtClean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Not enough space – waiting list</a:t>
            </a:r>
          </a:p>
          <a:p>
            <a:pPr lvl="1"/>
            <a:r>
              <a:rPr lang="en-US" dirty="0" smtClean="0"/>
              <a:t>No higher levels</a:t>
            </a:r>
            <a:endParaRPr lang="en-US" dirty="0"/>
          </a:p>
          <a:p>
            <a:pPr lvl="1"/>
            <a:r>
              <a:rPr lang="en-US" dirty="0" smtClean="0"/>
              <a:t>Only offered 1 cycle / </a:t>
            </a:r>
            <a:r>
              <a:rPr lang="en-US" dirty="0" err="1" smtClean="0"/>
              <a:t>yr</a:t>
            </a:r>
            <a:r>
              <a:rPr lang="en-US" dirty="0" smtClean="0"/>
              <a:t> – usually Feb-June</a:t>
            </a:r>
          </a:p>
          <a:p>
            <a:pPr lvl="1"/>
            <a:endParaRPr lang="en-US" dirty="0" smtClean="0"/>
          </a:p>
        </p:txBody>
      </p:sp>
      <p:pic>
        <p:nvPicPr>
          <p:cNvPr id="2" name="Picture 1" descr="Screen Shot 2013-11-14 at 11.3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818" y="5043920"/>
            <a:ext cx="3043737" cy="16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3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Instructional Strategies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connections (prior learning, background knowledge)</a:t>
            </a:r>
            <a:endParaRPr lang="en-US" sz="2800" dirty="0"/>
          </a:p>
          <a:p>
            <a:r>
              <a:rPr lang="en-US" sz="2800" dirty="0" smtClean="0"/>
              <a:t>I do, we do, you do – repetition</a:t>
            </a:r>
          </a:p>
          <a:p>
            <a:r>
              <a:rPr lang="en-US" sz="2800" dirty="0" smtClean="0"/>
              <a:t>Situated within students’ experience (</a:t>
            </a:r>
            <a:r>
              <a:rPr lang="en-US" sz="2800" dirty="0"/>
              <a:t>personalization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Cooperative</a:t>
            </a:r>
            <a:r>
              <a:rPr lang="en-US" sz="2800" dirty="0"/>
              <a:t>, project-based </a:t>
            </a:r>
            <a:r>
              <a:rPr lang="en-US" sz="2800" dirty="0" smtClean="0"/>
              <a:t>experience</a:t>
            </a:r>
          </a:p>
          <a:p>
            <a:r>
              <a:rPr lang="en-US" sz="2800" dirty="0" smtClean="0"/>
              <a:t>Language </a:t>
            </a:r>
            <a:r>
              <a:rPr lang="en-US" sz="2800" dirty="0"/>
              <a:t>– </a:t>
            </a:r>
            <a:r>
              <a:rPr lang="en-US" sz="2800" dirty="0" smtClean="0"/>
              <a:t>elaborated </a:t>
            </a:r>
            <a:r>
              <a:rPr lang="en-US" sz="2800" dirty="0"/>
              <a:t>and </a:t>
            </a:r>
            <a:r>
              <a:rPr lang="en-US" sz="2800" dirty="0" smtClean="0"/>
              <a:t>scaffolded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90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Guiding Principles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the Internet for communication and finding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 safe in a digital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software that is meaningful to their lives and helpful for their future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 informed technology consumers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Gain efficiency and confidence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sz="2800" dirty="0"/>
              <a:t>Ultimate Objective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Technology becomes an integrated part of their lives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466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Metaphors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240753"/>
              </p:ext>
            </p:extLst>
          </p:nvPr>
        </p:nvGraphicFramePr>
        <p:xfrm>
          <a:off x="533400" y="1600200"/>
          <a:ext cx="8305800" cy="183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Stepping 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desktop</a:t>
                      </a:r>
                    </a:p>
                    <a:p>
                      <a:r>
                        <a:rPr lang="en-US" dirty="0" smtClean="0"/>
                        <a:t>Programs</a:t>
                      </a:r>
                    </a:p>
                    <a:p>
                      <a:r>
                        <a:rPr lang="en-US" dirty="0" smtClean="0"/>
                        <a:t>Icons</a:t>
                      </a:r>
                      <a:r>
                        <a:rPr lang="en-US" baseline="0" dirty="0" smtClean="0"/>
                        <a:t> on desktop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Save vs. save as</a:t>
                      </a:r>
                    </a:p>
                    <a:p>
                      <a:r>
                        <a:rPr lang="en-US" dirty="0" smtClean="0"/>
                        <a:t>Reply vs. forward</a:t>
                      </a:r>
                    </a:p>
                    <a:p>
                      <a:r>
                        <a:rPr lang="en-US" dirty="0" smtClean="0"/>
                        <a:t>OS vs. programs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Cloud storage</a:t>
                      </a:r>
                    </a:p>
                    <a:p>
                      <a:r>
                        <a:rPr lang="en-US" b="0" dirty="0" smtClean="0">
                          <a:solidFill>
                            <a:srgbClr val="292934"/>
                          </a:solidFill>
                        </a:rPr>
                        <a:t>Google Apps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 Profiles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724400"/>
            <a:ext cx="4267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“Through metaphors we extend our understanding.”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550223"/>
            <a:ext cx="5396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S. Pugh, 1989. </a:t>
            </a:r>
            <a:r>
              <a:rPr lang="en-US" sz="1100" i="1" dirty="0" smtClean="0"/>
              <a:t>Metaphor and Learning</a:t>
            </a:r>
            <a:r>
              <a:rPr lang="en-US" sz="1100" dirty="0" smtClean="0"/>
              <a:t>. Reading Research and Instruction, v. 28, 3.</a:t>
            </a:r>
            <a:endParaRPr lang="en-US" sz="1100" dirty="0"/>
          </a:p>
        </p:txBody>
      </p:sp>
      <p:pic>
        <p:nvPicPr>
          <p:cNvPr id="8" name="image00.png"/>
          <p:cNvPicPr/>
          <p:nvPr/>
        </p:nvPicPr>
        <p:blipFill rotWithShape="1">
          <a:blip r:embed="rId3"/>
          <a:srcRect l="45053" t="17121" b="16106"/>
          <a:stretch/>
        </p:blipFill>
        <p:spPr>
          <a:xfrm>
            <a:off x="5181600" y="3733800"/>
            <a:ext cx="3314700" cy="2514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60651"/>
              </p:ext>
            </p:extLst>
          </p:nvPr>
        </p:nvGraphicFramePr>
        <p:xfrm>
          <a:off x="533400" y="1600200"/>
          <a:ext cx="8305800" cy="183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Stepping 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desktop</a:t>
                      </a:r>
                    </a:p>
                    <a:p>
                      <a:r>
                        <a:rPr lang="en-US" dirty="0" smtClean="0"/>
                        <a:t>Programs</a:t>
                      </a:r>
                    </a:p>
                    <a:p>
                      <a:r>
                        <a:rPr lang="en-US" dirty="0" smtClean="0"/>
                        <a:t>Icons</a:t>
                      </a:r>
                      <a:r>
                        <a:rPr lang="en-US" baseline="0" dirty="0" smtClean="0"/>
                        <a:t> on desktop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Save vs. save as</a:t>
                      </a:r>
                    </a:p>
                    <a:p>
                      <a:r>
                        <a:rPr lang="en-US" dirty="0" smtClean="0"/>
                        <a:t>Reply vs. forward</a:t>
                      </a:r>
                    </a:p>
                    <a:p>
                      <a:r>
                        <a:rPr lang="en-US" dirty="0" smtClean="0"/>
                        <a:t>OS vs. programs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Cloud storage</a:t>
                      </a:r>
                    </a:p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Google Apps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 Profiles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1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611779"/>
            <a:ext cx="883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522288"/>
            <a:r>
              <a:rPr lang="en-US" sz="1000" dirty="0" err="1"/>
              <a:t>Echevaria</a:t>
            </a:r>
            <a:r>
              <a:rPr lang="en-US" sz="1000" dirty="0"/>
              <a:t> &amp; Graves (2007</a:t>
            </a:r>
            <a:r>
              <a:rPr lang="en-US" sz="1000" dirty="0" smtClean="0"/>
              <a:t>).  Sheltered content instruction: Teaching English language learners with diverse abilities.  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 Ed. Boston: </a:t>
            </a:r>
            <a:r>
              <a:rPr lang="en-US" sz="1000" dirty="0" err="1" smtClean="0"/>
              <a:t>Allyn</a:t>
            </a:r>
            <a:r>
              <a:rPr lang="en-US" sz="1000" dirty="0" smtClean="0"/>
              <a:t> &amp; Bacon.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228600" y="18288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Stated </a:t>
            </a:r>
            <a:r>
              <a:rPr lang="en-US" sz="2400" dirty="0"/>
              <a:t>simply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Written </a:t>
            </a:r>
            <a:r>
              <a:rPr lang="en-US" sz="2400" dirty="0"/>
              <a:t>in terms of what students will learn or </a:t>
            </a:r>
            <a:r>
              <a:rPr lang="en-US" sz="2400" dirty="0" smtClean="0"/>
              <a:t>do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4-03-25 at 8.5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25" y="102264"/>
            <a:ext cx="5679851" cy="650886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4871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4419600" cy="1752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Vocabulary &amp; Building Background 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2438400"/>
            <a:ext cx="4038600" cy="34229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Introduce </a:t>
            </a:r>
            <a:r>
              <a:rPr lang="en-US" sz="2400" dirty="0"/>
              <a:t>vocabulary</a:t>
            </a:r>
          </a:p>
          <a:p>
            <a:r>
              <a:rPr lang="en-US" sz="2400" dirty="0" smtClean="0"/>
              <a:t>Connecting to the new content</a:t>
            </a:r>
          </a:p>
          <a:p>
            <a:pPr lvl="1"/>
            <a:r>
              <a:rPr lang="en-US" sz="2000" dirty="0" smtClean="0"/>
              <a:t>From personal experience</a:t>
            </a:r>
          </a:p>
          <a:p>
            <a:pPr lvl="1"/>
            <a:r>
              <a:rPr lang="en-US" sz="2000" dirty="0" smtClean="0"/>
              <a:t>From prior lessons</a:t>
            </a:r>
          </a:p>
          <a:p>
            <a:r>
              <a:rPr lang="en-US" sz="2400" dirty="0" smtClean="0"/>
              <a:t>Exploring to learn</a:t>
            </a:r>
          </a:p>
        </p:txBody>
      </p:sp>
      <p:pic>
        <p:nvPicPr>
          <p:cNvPr id="3" name="Picture 2" descr="Screen Shot 2014-03-25 at 8.53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94" r="4832"/>
          <a:stretch/>
        </p:blipFill>
        <p:spPr>
          <a:xfrm>
            <a:off x="3733800" y="152400"/>
            <a:ext cx="5346880" cy="654048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987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Exploring to Learn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8600" y="1066800"/>
            <a:ext cx="4038600" cy="4718304"/>
          </a:xfrm>
        </p:spPr>
        <p:txBody>
          <a:bodyPr/>
          <a:lstStyle/>
          <a:p>
            <a:r>
              <a:rPr lang="en-US" dirty="0" smtClean="0"/>
              <a:t>Guided exploration</a:t>
            </a:r>
          </a:p>
          <a:p>
            <a:r>
              <a:rPr lang="en-US" dirty="0" smtClean="0"/>
              <a:t>Peer collaboration</a:t>
            </a:r>
          </a:p>
          <a:p>
            <a:r>
              <a:rPr lang="en-US" dirty="0" smtClean="0"/>
              <a:t>Predicting function</a:t>
            </a:r>
          </a:p>
        </p:txBody>
      </p:sp>
      <p:pic>
        <p:nvPicPr>
          <p:cNvPr id="4" name="Picture 3" descr="Screen Shot 2014-03-25 at 8.54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388" r="4689"/>
          <a:stretch/>
        </p:blipFill>
        <p:spPr>
          <a:xfrm>
            <a:off x="4225554" y="152400"/>
            <a:ext cx="4796366" cy="6553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0395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Step-by-Step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038600" cy="4718304"/>
          </a:xfrm>
        </p:spPr>
        <p:txBody>
          <a:bodyPr/>
          <a:lstStyle/>
          <a:p>
            <a:r>
              <a:rPr lang="en-US" dirty="0" smtClean="0"/>
              <a:t>Guided step-by-step instructions</a:t>
            </a:r>
          </a:p>
          <a:p>
            <a:r>
              <a:rPr lang="en-US" dirty="0" smtClean="0"/>
              <a:t>Image of outcome</a:t>
            </a:r>
            <a:endParaRPr lang="en-US" dirty="0"/>
          </a:p>
        </p:txBody>
      </p:sp>
      <p:pic>
        <p:nvPicPr>
          <p:cNvPr id="8" name="Picture 7" descr="Screen Shot 2014-03-25 at 8.59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r="4442"/>
          <a:stretch/>
        </p:blipFill>
        <p:spPr>
          <a:xfrm>
            <a:off x="3962191" y="76200"/>
            <a:ext cx="5029409" cy="67056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0" name="Picture 9" descr="Screen Shot 2014-03-25 at 9.01.0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r="3850"/>
          <a:stretch/>
        </p:blipFill>
        <p:spPr>
          <a:xfrm>
            <a:off x="3886200" y="76200"/>
            <a:ext cx="5096245" cy="67818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1" name="Picture 10" descr="Screen Shot 2014-03-25 at 10.38.3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r="4119"/>
          <a:stretch/>
        </p:blipFill>
        <p:spPr>
          <a:xfrm>
            <a:off x="3886200" y="76200"/>
            <a:ext cx="5079536" cy="67818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2" name="Picture 11" descr="Screen Shot 2014-03-25 at 10.39.02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r="4590"/>
          <a:stretch/>
        </p:blipFill>
        <p:spPr>
          <a:xfrm>
            <a:off x="3886200" y="35930"/>
            <a:ext cx="5029409" cy="68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4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Raise your hand if…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Literacy/Lab instructor</a:t>
            </a:r>
          </a:p>
          <a:p>
            <a:r>
              <a:rPr lang="en-US" dirty="0" smtClean="0"/>
              <a:t>Adult ESL instructor</a:t>
            </a:r>
          </a:p>
          <a:p>
            <a:r>
              <a:rPr lang="en-US" dirty="0" smtClean="0"/>
              <a:t>Administrator</a:t>
            </a:r>
          </a:p>
          <a:p>
            <a:r>
              <a:rPr lang="en-US" dirty="0" smtClean="0"/>
              <a:t>ABE/GED instructor</a:t>
            </a:r>
          </a:p>
          <a:p>
            <a:r>
              <a:rPr lang="en-US" dirty="0" smtClean="0"/>
              <a:t>Family Literacy instructor</a:t>
            </a:r>
          </a:p>
          <a:p>
            <a:r>
              <a:rPr lang="en-US" dirty="0" smtClean="0"/>
              <a:t>Workforce/Workplace instructor</a:t>
            </a:r>
          </a:p>
          <a:p>
            <a:r>
              <a:rPr lang="en-US" dirty="0" smtClean="0"/>
              <a:t>None of the above…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25 at 9.31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3130"/>
          <a:stretch/>
        </p:blipFill>
        <p:spPr>
          <a:xfrm>
            <a:off x="2551289" y="505516"/>
            <a:ext cx="6516511" cy="4599884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191000" cy="685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Personalized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0" y="3505200"/>
            <a:ext cx="4343400" cy="3276600"/>
          </a:xfrm>
        </p:spPr>
        <p:txBody>
          <a:bodyPr>
            <a:normAutofit/>
          </a:bodyPr>
          <a:lstStyle/>
          <a:p>
            <a:pPr marL="457200" indent="-223838">
              <a:buFont typeface="Arial"/>
              <a:buChar char="•"/>
            </a:pPr>
            <a:r>
              <a:rPr lang="en-US" dirty="0" smtClean="0"/>
              <a:t>Contextualization </a:t>
            </a:r>
            <a:r>
              <a:rPr lang="en-US" dirty="0"/>
              <a:t>&amp; personalization </a:t>
            </a:r>
            <a:r>
              <a:rPr lang="en-US" dirty="0" smtClean="0"/>
              <a:t>increases  </a:t>
            </a:r>
            <a:endParaRPr lang="en-US" dirty="0"/>
          </a:p>
          <a:p>
            <a:pPr marL="800100" lvl="1" indent="-231775">
              <a:buFont typeface="Arial"/>
              <a:buChar char="•"/>
            </a:pPr>
            <a:r>
              <a:rPr lang="en-US" sz="2000" dirty="0" smtClean="0"/>
              <a:t>Motivation &amp; engagement</a:t>
            </a:r>
            <a:endParaRPr lang="en-US" sz="2000" dirty="0"/>
          </a:p>
          <a:p>
            <a:pPr marL="800100" lvl="1" indent="-231775">
              <a:buFont typeface="Arial"/>
              <a:buChar char="•"/>
            </a:pPr>
            <a:r>
              <a:rPr lang="en-US" sz="2000" dirty="0"/>
              <a:t>Amount learned </a:t>
            </a:r>
            <a:r>
              <a:rPr lang="en-US" sz="2000" dirty="0" smtClean="0"/>
              <a:t> </a:t>
            </a:r>
            <a:endParaRPr lang="en-US" sz="2000" dirty="0"/>
          </a:p>
          <a:p>
            <a:pPr marL="800100" lvl="1" indent="-231775">
              <a:buFont typeface="Arial"/>
              <a:buChar char="•"/>
            </a:pPr>
            <a:r>
              <a:rPr lang="en-US" sz="2000" dirty="0"/>
              <a:t>Perceived competence and levels of aspiration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522288"/>
            <a:r>
              <a:rPr lang="en-US" sz="900" dirty="0"/>
              <a:t>Cordova &amp; </a:t>
            </a:r>
            <a:r>
              <a:rPr lang="en-US" sz="900" dirty="0" err="1"/>
              <a:t>Lepper</a:t>
            </a:r>
            <a:r>
              <a:rPr lang="en-US" sz="900" dirty="0"/>
              <a:t>, </a:t>
            </a:r>
            <a:r>
              <a:rPr lang="en-US" sz="900" dirty="0" smtClean="0"/>
              <a:t>1996. </a:t>
            </a:r>
            <a:r>
              <a:rPr lang="en-US" sz="900" dirty="0"/>
              <a:t>Intrinsic motivation and the process of learning: Beneficial effects of contextualization, personalization, and choice.</a:t>
            </a:r>
            <a:r>
              <a:rPr lang="en-US" sz="900" dirty="0" smtClean="0"/>
              <a:t> </a:t>
            </a:r>
            <a:r>
              <a:rPr lang="en-US" sz="900" dirty="0"/>
              <a:t>Journal of Educational Psychology, </a:t>
            </a:r>
            <a:r>
              <a:rPr lang="en-US" sz="900" dirty="0" err="1"/>
              <a:t>Vol</a:t>
            </a:r>
            <a:r>
              <a:rPr lang="en-US" sz="900" dirty="0"/>
              <a:t> 88(4), Dec 1996, 715-730.</a:t>
            </a:r>
          </a:p>
        </p:txBody>
      </p:sp>
    </p:spTree>
    <p:extLst>
      <p:ext uri="{BB962C8B-B14F-4D97-AF65-F5344CB8AC3E}">
        <p14:creationId xmlns:p14="http://schemas.microsoft.com/office/powerpoint/2010/main" val="191740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3-27 at 11.48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r="2457"/>
          <a:stretch/>
        </p:blipFill>
        <p:spPr>
          <a:xfrm>
            <a:off x="3886200" y="36895"/>
            <a:ext cx="5181600" cy="6821105"/>
          </a:xfrm>
          <a:prstGeom prst="rect">
            <a:avLst/>
          </a:prstGeom>
          <a:ln>
            <a:solidFill>
              <a:srgbClr val="95B3D7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473912"/>
            <a:ext cx="441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</a:t>
            </a:r>
          </a:p>
          <a:p>
            <a:r>
              <a:rPr lang="en-US" sz="4000" dirty="0" smtClean="0">
                <a:solidFill>
                  <a:schemeClr val="accent2"/>
                </a:solidFill>
              </a:rPr>
              <a:t>Made Less Intimidating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3657600" cy="762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More Excel…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 descr="Screen Shot 2014-03-25 at 11.02.4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r="3211"/>
          <a:stretch/>
        </p:blipFill>
        <p:spPr>
          <a:xfrm>
            <a:off x="3877363" y="0"/>
            <a:ext cx="5190437" cy="6821954"/>
          </a:xfrm>
          <a:prstGeom prst="rect">
            <a:avLst/>
          </a:prstGeom>
          <a:ln>
            <a:solidFill>
              <a:srgbClr val="95B3D7"/>
            </a:solidFill>
          </a:ln>
        </p:spPr>
      </p:pic>
      <p:pic>
        <p:nvPicPr>
          <p:cNvPr id="6" name="Picture 5" descr="Screen Shot 2014-03-25 at 11.02.5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r="3354"/>
          <a:stretch/>
        </p:blipFill>
        <p:spPr>
          <a:xfrm>
            <a:off x="3861963" y="0"/>
            <a:ext cx="5205837" cy="6858000"/>
          </a:xfrm>
          <a:prstGeom prst="rect">
            <a:avLst/>
          </a:prstGeom>
          <a:ln>
            <a:solidFill>
              <a:srgbClr val="95B3D7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11891" y="2286000"/>
            <a:ext cx="3733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sz="2400" dirty="0"/>
              <a:t>Step-by-step – not so intimidating.</a:t>
            </a:r>
          </a:p>
          <a:p>
            <a:pPr marL="166688" indent="-166688">
              <a:buFont typeface="Arial"/>
              <a:buChar char="•"/>
            </a:pPr>
            <a:endParaRPr lang="en-US" sz="1600" dirty="0" smtClean="0"/>
          </a:p>
          <a:p>
            <a:pPr marL="166688" indent="-166688">
              <a:buFont typeface="Arial"/>
              <a:buChar char="•"/>
            </a:pPr>
            <a:r>
              <a:rPr lang="en-US" sz="2400" dirty="0" smtClean="0"/>
              <a:t>More engaging - use teacher as example!</a:t>
            </a:r>
            <a:endParaRPr lang="en-US" sz="2400" dirty="0"/>
          </a:p>
          <a:p>
            <a:endParaRPr lang="en-US" sz="1600" dirty="0"/>
          </a:p>
          <a:p>
            <a:pPr marL="166688" indent="-166688">
              <a:buFont typeface="Arial"/>
              <a:buChar char="•"/>
            </a:pPr>
            <a:r>
              <a:rPr lang="en-US" sz="2400" dirty="0" smtClean="0"/>
              <a:t>Discussion on teacher’s health and general health concerns!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166688" indent="-166688">
              <a:buFont typeface="Arial"/>
              <a:buChar char="•"/>
            </a:pPr>
            <a:r>
              <a:rPr lang="en-US" sz="2400" dirty="0"/>
              <a:t>Eagerness to learn more increased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03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3-25 at 9.29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"/>
          <a:stretch/>
        </p:blipFill>
        <p:spPr>
          <a:xfrm>
            <a:off x="609600" y="101517"/>
            <a:ext cx="8001000" cy="6671855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023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81000"/>
            <a:ext cx="38862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Vocabulary Review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3048000" cy="3956304"/>
          </a:xfrm>
        </p:spPr>
        <p:txBody>
          <a:bodyPr/>
          <a:lstStyle/>
          <a:p>
            <a:r>
              <a:rPr lang="en-US" dirty="0" smtClean="0"/>
              <a:t>Circle back to original vocabulary</a:t>
            </a:r>
            <a:endParaRPr lang="en-US" dirty="0"/>
          </a:p>
        </p:txBody>
      </p:sp>
      <p:pic>
        <p:nvPicPr>
          <p:cNvPr id="4" name="Picture 3" descr="Screen Shot 2014-03-25 at 11.17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r="3967"/>
          <a:stretch/>
        </p:blipFill>
        <p:spPr>
          <a:xfrm>
            <a:off x="3733800" y="61582"/>
            <a:ext cx="5280044" cy="6796418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590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35814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Big Ideas + Real Life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057400"/>
            <a:ext cx="3810000" cy="5486400"/>
          </a:xfrm>
        </p:spPr>
        <p:txBody>
          <a:bodyPr/>
          <a:lstStyle/>
          <a:p>
            <a:r>
              <a:rPr lang="en-US" dirty="0" smtClean="0"/>
              <a:t>Circle back to the Objectives</a:t>
            </a:r>
          </a:p>
          <a:p>
            <a:endParaRPr lang="en-US" dirty="0" smtClean="0"/>
          </a:p>
          <a:p>
            <a:r>
              <a:rPr lang="en-US" dirty="0" smtClean="0"/>
              <a:t>Discuss how S plans to use this technology in his/her life.</a:t>
            </a:r>
            <a:endParaRPr lang="en-US" dirty="0"/>
          </a:p>
        </p:txBody>
      </p:sp>
      <p:pic>
        <p:nvPicPr>
          <p:cNvPr id="7" name="Picture 6" descr="Screen Shot 2014-03-25 at 11.19.3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r="4231"/>
          <a:stretch/>
        </p:blipFill>
        <p:spPr>
          <a:xfrm>
            <a:off x="3997627" y="0"/>
            <a:ext cx="5146373" cy="6858000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879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3886200" cy="26670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Extension – Repeat &amp; Remember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667000"/>
            <a:ext cx="2971800" cy="3191256"/>
          </a:xfrm>
        </p:spPr>
        <p:txBody>
          <a:bodyPr/>
          <a:lstStyle/>
          <a:p>
            <a:r>
              <a:rPr lang="en-US" dirty="0" smtClean="0"/>
              <a:t>Tasks to do on their own</a:t>
            </a:r>
            <a:endParaRPr lang="en-US" dirty="0"/>
          </a:p>
        </p:txBody>
      </p:sp>
      <p:pic>
        <p:nvPicPr>
          <p:cNvPr id="7" name="Picture 6" descr="Screen Shot 2014-03-25 at 11.1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"/>
            <a:ext cx="5486400" cy="6704358"/>
          </a:xfrm>
          <a:prstGeom prst="rect">
            <a:avLst/>
          </a:prstGeom>
          <a:ln>
            <a:solidFill>
              <a:srgbClr val="95B3D7"/>
            </a:solidFill>
          </a:ln>
        </p:spPr>
      </p:pic>
    </p:spTree>
    <p:extLst>
      <p:ext uri="{BB962C8B-B14F-4D97-AF65-F5344CB8AC3E}">
        <p14:creationId xmlns:p14="http://schemas.microsoft.com/office/powerpoint/2010/main" val="72829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Lesson Components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Student Handout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Objectives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Vocabulary &amp; Building Background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Exploring to Learn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Authentic tasks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Assessment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Follow-up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Repeat &amp; Remember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Connections to real life</a:t>
            </a:r>
          </a:p>
          <a:p>
            <a:pPr marL="54864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Teacher’s Guide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NRS/SPL levels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Timeframe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Assumptions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Instructional strategies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Metaphors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Exit ticket ideas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53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Lesson Accessories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 on our website</a:t>
            </a:r>
          </a:p>
          <a:p>
            <a:pPr marL="6858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2"/>
              </a:rPr>
              <a:t>www.teamcomplit.weebly.com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Screencasts</a:t>
            </a:r>
          </a:p>
          <a:p>
            <a:r>
              <a:rPr lang="en-US" dirty="0" smtClean="0"/>
              <a:t>Tailored vocabulary practice with </a:t>
            </a:r>
            <a:r>
              <a:rPr lang="en-US" dirty="0" err="1" smtClean="0"/>
              <a:t>Quizlet</a:t>
            </a:r>
            <a:endParaRPr lang="en-US" dirty="0" smtClean="0"/>
          </a:p>
          <a:p>
            <a:r>
              <a:rPr lang="en-US" dirty="0" smtClean="0"/>
              <a:t>Connections to existing resources </a:t>
            </a:r>
          </a:p>
          <a:p>
            <a:pPr lvl="1"/>
            <a:r>
              <a:rPr lang="en-US" dirty="0" smtClean="0"/>
              <a:t>GCF Learn Free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3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Screencast Example</a:t>
            </a:r>
            <a:endParaRPr lang="en-US" dirty="0"/>
          </a:p>
        </p:txBody>
      </p:sp>
      <p:pic>
        <p:nvPicPr>
          <p:cNvPr id="4" name="Content Placeholder 3" descr="Screen Shot 2014-04-04 at 1.10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8" b="10248"/>
          <a:stretch>
            <a:fillRect/>
          </a:stretch>
        </p:blipFill>
        <p:spPr>
          <a:xfrm>
            <a:off x="457200" y="1447800"/>
            <a:ext cx="7586662" cy="4495800"/>
          </a:xfrm>
          <a:ln>
            <a:solidFill>
              <a:srgbClr val="2C7C9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601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http://</a:t>
            </a:r>
            <a:r>
              <a:rPr lang="en-US" sz="2400" dirty="0" err="1">
                <a:hlinkClick r:id="rId3"/>
              </a:rPr>
              <a:t>teamcomplit.weebly.com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google</a:t>
            </a:r>
            <a:r>
              <a:rPr lang="en-US" sz="2400" dirty="0">
                <a:hlinkClick r:id="rId3"/>
              </a:rPr>
              <a:t>-drive-</a:t>
            </a:r>
            <a:r>
              <a:rPr lang="en-US" sz="2400" dirty="0" err="1">
                <a:hlinkClick r:id="rId3"/>
              </a:rPr>
              <a:t>spreadsheet.html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279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504D"/>
                </a:solidFill>
              </a:rPr>
              <a:t>Suggested Sequence – 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smtClean="0">
                <a:solidFill>
                  <a:srgbClr val="C0504D"/>
                </a:solidFill>
              </a:rPr>
              <a:t>Phase 1 (Entry &amp; Survival)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1613566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38600" cy="15148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Components</a:t>
            </a:r>
          </a:p>
          <a:p>
            <a:r>
              <a:rPr lang="en-US" dirty="0"/>
              <a:t>On/off</a:t>
            </a:r>
          </a:p>
          <a:p>
            <a:r>
              <a:rPr lang="en-US" dirty="0" smtClean="0"/>
              <a:t>Keyboard</a:t>
            </a:r>
          </a:p>
          <a:p>
            <a:r>
              <a:rPr lang="en-US" dirty="0" smtClean="0"/>
              <a:t>Mouse, mouse skills</a:t>
            </a:r>
            <a:endParaRPr lang="en-US" dirty="0"/>
          </a:p>
        </p:txBody>
      </p:sp>
      <p:pic>
        <p:nvPicPr>
          <p:cNvPr id="5" name="Picture 4" descr="DSC01628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5755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Learning about new technology…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4" name="Content Placeholder 3" descr="Screen Shot 2014-04-04 at 1.08.2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r="2002"/>
          <a:stretch>
            <a:fillRect/>
          </a:stretch>
        </p:blipFill>
        <p:spPr>
          <a:xfrm>
            <a:off x="457200" y="1371600"/>
            <a:ext cx="7972425" cy="4724400"/>
          </a:xfrm>
        </p:spPr>
      </p:pic>
      <p:sp>
        <p:nvSpPr>
          <p:cNvPr id="5" name="TextBox 4"/>
          <p:cNvSpPr txBox="1"/>
          <p:nvPr/>
        </p:nvSpPr>
        <p:spPr>
          <a:xfrm>
            <a:off x="381000" y="6096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4"/>
              </a:rPr>
              <a:t>http://</a:t>
            </a:r>
            <a:r>
              <a:rPr lang="en-US" sz="2400" dirty="0" err="1">
                <a:hlinkClick r:id="rId4"/>
              </a:rPr>
              <a:t>teamcomplit.weebly.com</a:t>
            </a:r>
            <a:r>
              <a:rPr lang="en-US" sz="2400" dirty="0">
                <a:hlinkClick r:id="rId4"/>
              </a:rPr>
              <a:t>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25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1 (Entry &amp; Survival)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9319459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3276600"/>
            <a:ext cx="4038600" cy="2209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Open, close</a:t>
            </a:r>
          </a:p>
          <a:p>
            <a:r>
              <a:rPr lang="en-US" sz="2400" dirty="0" smtClean="0"/>
              <a:t>Minimize, maximize</a:t>
            </a:r>
          </a:p>
          <a:p>
            <a:r>
              <a:rPr lang="en-US" sz="2400" dirty="0" smtClean="0"/>
              <a:t>Icons</a:t>
            </a:r>
          </a:p>
          <a:p>
            <a:r>
              <a:rPr lang="en-US" sz="2400" dirty="0" smtClean="0"/>
              <a:t>Desktop</a:t>
            </a:r>
          </a:p>
          <a:p>
            <a:r>
              <a:rPr lang="en-US" sz="2400" dirty="0" smtClean="0"/>
              <a:t>Task bar</a:t>
            </a:r>
            <a:endParaRPr lang="en-US" sz="2400" dirty="0"/>
          </a:p>
        </p:txBody>
      </p:sp>
      <p:pic>
        <p:nvPicPr>
          <p:cNvPr id="5" name="Content Placeholder 7" descr="Screen Shot 2012-10-18 at 11.18.5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23" r="-7323"/>
          <a:stretch>
            <a:fillRect/>
          </a:stretch>
        </p:blipFill>
        <p:spPr>
          <a:xfrm>
            <a:off x="4155826" y="3124200"/>
            <a:ext cx="333173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1 (Entry &amp; Survival)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8570653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0" y="3276600"/>
            <a:ext cx="4038600" cy="2209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Typing</a:t>
            </a:r>
          </a:p>
          <a:p>
            <a:r>
              <a:rPr lang="en-US" sz="2400" dirty="0" smtClean="0"/>
              <a:t>Saving</a:t>
            </a:r>
          </a:p>
          <a:p>
            <a:r>
              <a:rPr lang="en-US" sz="2400" dirty="0" smtClean="0"/>
              <a:t>Mouse pointers</a:t>
            </a:r>
          </a:p>
          <a:p>
            <a:r>
              <a:rPr lang="en-US" sz="2400" dirty="0" smtClean="0"/>
              <a:t>Highlighting text</a:t>
            </a:r>
          </a:p>
          <a:p>
            <a:r>
              <a:rPr lang="en-US" sz="2400" dirty="0" smtClean="0"/>
              <a:t>Copy/paste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6" descr="notepa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24" y="3276600"/>
            <a:ext cx="3988076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1 (Entry &amp; Survival)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3459988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95600" y="32766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Types of programs</a:t>
            </a:r>
          </a:p>
          <a:p>
            <a:r>
              <a:rPr lang="en-US" sz="2400" dirty="0" smtClean="0"/>
              <a:t>Purpose of programs</a:t>
            </a:r>
          </a:p>
          <a:p>
            <a:r>
              <a:rPr lang="en-US" sz="2400" dirty="0" smtClean="0"/>
              <a:t>Web browsers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826" y="3276600"/>
            <a:ext cx="2810957" cy="3505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1 (Entry &amp; Survival)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2732072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32004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Features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Search engines</a:t>
            </a:r>
          </a:p>
          <a:p>
            <a:r>
              <a:rPr lang="en-US" sz="2400" dirty="0" smtClean="0"/>
              <a:t>Keyword searches</a:t>
            </a:r>
            <a:endParaRPr lang="en-US" sz="2400" dirty="0"/>
          </a:p>
        </p:txBody>
      </p:sp>
      <p:pic>
        <p:nvPicPr>
          <p:cNvPr id="5" name="Content Placeholder 4" descr="Screen Shot 2012-11-04 at 2.18.16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0" b="-1600"/>
          <a:stretch/>
        </p:blipFill>
        <p:spPr>
          <a:xfrm>
            <a:off x="17372" y="3200400"/>
            <a:ext cx="4490329" cy="2514600"/>
          </a:xfrm>
          <a:prstGeom prst="rect">
            <a:avLst/>
          </a:prstGeom>
          <a:ln>
            <a:solidFill>
              <a:srgbClr val="93A2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3276600"/>
            <a:ext cx="4487349" cy="2362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1 (Entry &amp; Survival)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4167672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32766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Gmail accounts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Basics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Screen Shot 2012-11-04 at 8.32.3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" y="3276600"/>
            <a:ext cx="5094386" cy="2743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1 (Entry &amp; Survival)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711289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32004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Passwords</a:t>
            </a:r>
          </a:p>
          <a:p>
            <a:r>
              <a:rPr lang="en-US" sz="2400" dirty="0" smtClean="0"/>
              <a:t>What is private?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3429000"/>
            <a:ext cx="4149823" cy="24384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1 (Entry &amp; Survival)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9003850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5000" y="32766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Basic features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Create a document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3194871"/>
            <a:ext cx="2888579" cy="3663130"/>
          </a:xfrm>
          <a:prstGeom prst="rect">
            <a:avLst/>
          </a:prstGeom>
          <a:ln>
            <a:solidFill>
              <a:srgbClr val="292934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smtClean="0">
                <a:solidFill>
                  <a:srgbClr val="C0504D"/>
                </a:solidFill>
              </a:rPr>
              <a:t>Phase 2 (Stepping Stone)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6154650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Physical security</a:t>
            </a:r>
            <a:endParaRPr lang="en-US" sz="2400" dirty="0"/>
          </a:p>
        </p:txBody>
      </p:sp>
      <p:pic>
        <p:nvPicPr>
          <p:cNvPr id="5" name="Content Placeholder 4" descr="DSC01221 2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3070970"/>
            <a:ext cx="3124200" cy="37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9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2 (Stepping Stone)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7232489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6800" y="32766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MS Office Applications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862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2 (Stepping Stone)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6474560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 to </a:t>
            </a:r>
            <a:r>
              <a:rPr lang="en-US" sz="2400" dirty="0" err="1" smtClean="0"/>
              <a:t>Gdrive</a:t>
            </a:r>
            <a:endParaRPr lang="en-US" sz="2400" dirty="0" smtClean="0"/>
          </a:p>
          <a:p>
            <a:r>
              <a:rPr lang="en-US" sz="2400" dirty="0" smtClean="0"/>
              <a:t>Create basic docs</a:t>
            </a:r>
            <a:endParaRPr lang="en-US" sz="2400" dirty="0"/>
          </a:p>
        </p:txBody>
      </p:sp>
      <p:pic>
        <p:nvPicPr>
          <p:cNvPr id="5" name="Content Placeholder 5" descr="Screen Shot 2012-11-04 at 8.58.5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6" r="-7176"/>
          <a:stretch>
            <a:fillRect/>
          </a:stretch>
        </p:blipFill>
        <p:spPr bwMode="auto">
          <a:xfrm>
            <a:off x="4267200" y="3087371"/>
            <a:ext cx="3369647" cy="377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7" descr="Screen Shot 2012-11-08 at 10.09.5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9" r="-2539"/>
          <a:stretch>
            <a:fillRect/>
          </a:stretch>
        </p:blipFill>
        <p:spPr>
          <a:xfrm>
            <a:off x="4419600" y="3070969"/>
            <a:ext cx="3124200" cy="3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Discussion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What digital literacy challenges do you need to address in your program?</a:t>
            </a:r>
          </a:p>
        </p:txBody>
      </p:sp>
    </p:spTree>
    <p:extLst>
      <p:ext uri="{BB962C8B-B14F-4D97-AF65-F5344CB8AC3E}">
        <p14:creationId xmlns:p14="http://schemas.microsoft.com/office/powerpoint/2010/main" val="44962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2 (Stepping Stone)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9704986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812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 to Word</a:t>
            </a:r>
          </a:p>
          <a:p>
            <a:r>
              <a:rPr lang="en-US" sz="2400" dirty="0" smtClean="0"/>
              <a:t>Basic presentations</a:t>
            </a:r>
            <a:endParaRPr lang="en-US" sz="2400" dirty="0"/>
          </a:p>
        </p:txBody>
      </p:sp>
      <p:pic>
        <p:nvPicPr>
          <p:cNvPr id="5" name="Picture 4" descr="Screen Shot 2012-11-04 at 9.11.5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3200400"/>
            <a:ext cx="4127500" cy="3124200"/>
          </a:xfrm>
          <a:prstGeom prst="rect">
            <a:avLst/>
          </a:prstGeom>
        </p:spPr>
      </p:pic>
      <p:pic>
        <p:nvPicPr>
          <p:cNvPr id="7" name="Picture 6" descr="Screen Shot 2012-11-04 at 9.12.2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3276600"/>
            <a:ext cx="4002795" cy="3048000"/>
          </a:xfrm>
          <a:prstGeom prst="rect">
            <a:avLst/>
          </a:prstGeom>
        </p:spPr>
      </p:pic>
      <p:pic>
        <p:nvPicPr>
          <p:cNvPr id="8" name="Picture 7" descr="Screen Shot 2012-11-04 at 9.12.51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3200400"/>
            <a:ext cx="4140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2 (Stepping Stone)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5139626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3200400"/>
            <a:ext cx="4876800" cy="1514856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Compare to Word</a:t>
            </a:r>
          </a:p>
          <a:p>
            <a:r>
              <a:rPr lang="en-US" sz="2400" dirty="0" smtClean="0"/>
              <a:t>Personalize</a:t>
            </a:r>
          </a:p>
          <a:p>
            <a:r>
              <a:rPr lang="en-US" sz="2400" dirty="0" smtClean="0"/>
              <a:t>Basic features/ 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2 (Stepping Stone)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3643640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File management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268" y="3124201"/>
            <a:ext cx="2877532" cy="37338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2 (Stepping Stone)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4294583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3200400"/>
            <a:ext cx="4038600" cy="1514856"/>
          </a:xfrm>
        </p:spPr>
        <p:txBody>
          <a:bodyPr>
            <a:noAutofit/>
          </a:bodyPr>
          <a:lstStyle/>
          <a:p>
            <a:r>
              <a:rPr lang="en-US" sz="2400" dirty="0" smtClean="0"/>
              <a:t>Mail</a:t>
            </a:r>
          </a:p>
          <a:p>
            <a:r>
              <a:rPr lang="en-US" sz="2400" dirty="0" smtClean="0"/>
              <a:t>Drive</a:t>
            </a:r>
          </a:p>
          <a:p>
            <a:r>
              <a:rPr lang="en-US" sz="2400" dirty="0" smtClean="0"/>
              <a:t>Calendar</a:t>
            </a:r>
          </a:p>
          <a:p>
            <a:r>
              <a:rPr lang="en-US" sz="2400" dirty="0" smtClean="0"/>
              <a:t>Chrome &amp; Apps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2 (Stepping Stone)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4939068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276600"/>
            <a:ext cx="4038600" cy="15148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Spam</a:t>
            </a:r>
          </a:p>
          <a:p>
            <a:r>
              <a:rPr lang="en-US" sz="2400" dirty="0" smtClean="0"/>
              <a:t>Scams</a:t>
            </a:r>
          </a:p>
          <a:p>
            <a:r>
              <a:rPr lang="en-US" sz="2400" dirty="0" smtClean="0"/>
              <a:t>Secure websites</a:t>
            </a:r>
          </a:p>
          <a:p>
            <a:r>
              <a:rPr lang="en-US" sz="2400" dirty="0" smtClean="0"/>
              <a:t>Browsing history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3168665"/>
            <a:ext cx="3021964" cy="3651235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2 (Stepping Stone)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4432925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32004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Capacity</a:t>
            </a:r>
          </a:p>
          <a:p>
            <a:r>
              <a:rPr lang="en-US" sz="2400" dirty="0" smtClean="0"/>
              <a:t>Vocabulary (KB, MB, GB)</a:t>
            </a:r>
          </a:p>
          <a:p>
            <a:r>
              <a:rPr lang="en-US" sz="2400" dirty="0" smtClean="0"/>
              <a:t>Internal/external/flash drives</a:t>
            </a:r>
          </a:p>
          <a:p>
            <a:r>
              <a:rPr lang="en-US" sz="2400" dirty="0" smtClean="0"/>
              <a:t>Cloud</a:t>
            </a:r>
          </a:p>
          <a:p>
            <a:r>
              <a:rPr lang="en-US" sz="2400" dirty="0" smtClean="0"/>
              <a:t>How to buy a computer</a:t>
            </a:r>
            <a:endParaRPr lang="en-US" sz="2400" dirty="0"/>
          </a:p>
        </p:txBody>
      </p:sp>
      <p:pic>
        <p:nvPicPr>
          <p:cNvPr id="7" name="Picture 6" descr="DSC01640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3200400"/>
            <a:ext cx="4026182" cy="3048000"/>
          </a:xfrm>
          <a:prstGeom prst="rect">
            <a:avLst/>
          </a:prstGeom>
        </p:spPr>
      </p:pic>
      <p:pic>
        <p:nvPicPr>
          <p:cNvPr id="8" name="Picture 7" descr="DSC00968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4191000" cy="3143250"/>
          </a:xfrm>
          <a:prstGeom prst="rect">
            <a:avLst/>
          </a:prstGeom>
        </p:spPr>
      </p:pic>
      <p:pic>
        <p:nvPicPr>
          <p:cNvPr id="9" name="Content Placeholder 4" descr="DSC00671.JPG"/>
          <p:cNvPicPr>
            <a:picLocks noGrp="1"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3200400"/>
            <a:ext cx="4187964" cy="329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SC01703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36"/>
          <a:stretch/>
        </p:blipFill>
        <p:spPr>
          <a:xfrm>
            <a:off x="533400" y="3124200"/>
            <a:ext cx="3921207" cy="3397401"/>
          </a:xfrm>
          <a:prstGeom prst="rect">
            <a:avLst/>
          </a:prstGeom>
        </p:spPr>
      </p:pic>
      <p:pic>
        <p:nvPicPr>
          <p:cNvPr id="11" name="Picture 10" descr="P1000358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200400"/>
            <a:ext cx="4350880" cy="3263160"/>
          </a:xfrm>
          <a:prstGeom prst="rect">
            <a:avLst/>
          </a:prstGeom>
        </p:spPr>
      </p:pic>
      <p:pic>
        <p:nvPicPr>
          <p:cNvPr id="12" name="Picture 11" descr="DSC00716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276600"/>
            <a:ext cx="4099119" cy="3324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3600" y="5459707"/>
            <a:ext cx="1905000" cy="1402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/>
          <a:srcRect b="38477"/>
          <a:stretch/>
        </p:blipFill>
        <p:spPr>
          <a:xfrm>
            <a:off x="1600200" y="3200400"/>
            <a:ext cx="2935635" cy="2262082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C0504D"/>
                </a:solidFill>
              </a:rPr>
              <a:t>Suggested Sequence – 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dirty="0" smtClean="0">
                <a:solidFill>
                  <a:srgbClr val="C0504D"/>
                </a:solidFill>
              </a:rPr>
              <a:t>Phase 3 Milestone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1799122"/>
              </p:ext>
            </p:extLst>
          </p:nvPr>
        </p:nvGraphicFramePr>
        <p:xfrm>
          <a:off x="0" y="18256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37338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Twitter</a:t>
            </a:r>
          </a:p>
          <a:p>
            <a:r>
              <a:rPr lang="en-US" sz="2400" dirty="0" smtClean="0"/>
              <a:t>Google +</a:t>
            </a:r>
          </a:p>
          <a:p>
            <a:r>
              <a:rPr lang="en-US" sz="2400" dirty="0" smtClean="0"/>
              <a:t>Facebook</a:t>
            </a:r>
          </a:p>
          <a:p>
            <a:r>
              <a:rPr lang="en-US" sz="2400" dirty="0" smtClean="0"/>
              <a:t>Blogs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3709872"/>
            <a:ext cx="2438400" cy="3071928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344135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3 Milestone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0563844"/>
              </p:ext>
            </p:extLst>
          </p:nvPr>
        </p:nvGraphicFramePr>
        <p:xfrm>
          <a:off x="0" y="18256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33600" y="3886200"/>
            <a:ext cx="33528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Privacy settings on social networking sites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64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3 Milestone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4456634"/>
              </p:ext>
            </p:extLst>
          </p:nvPr>
        </p:nvGraphicFramePr>
        <p:xfrm>
          <a:off x="0" y="18256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81400" y="38862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User settings in OS</a:t>
            </a:r>
          </a:p>
          <a:p>
            <a:pPr lvl="1"/>
            <a:r>
              <a:rPr lang="en-US" sz="2000" dirty="0" smtClean="0"/>
              <a:t>Desktop background</a:t>
            </a:r>
          </a:p>
          <a:p>
            <a:pPr lvl="1"/>
            <a:r>
              <a:rPr lang="en-US" sz="2000" dirty="0" smtClean="0"/>
              <a:t>Parental Controls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664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3 Milestone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7533535"/>
              </p:ext>
            </p:extLst>
          </p:nvPr>
        </p:nvGraphicFramePr>
        <p:xfrm>
          <a:off x="0" y="18256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37338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Internet connection types </a:t>
            </a:r>
          </a:p>
          <a:p>
            <a:r>
              <a:rPr lang="en-US" sz="2400" dirty="0" smtClean="0"/>
              <a:t>Voice over 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772" y="3733800"/>
            <a:ext cx="2452972" cy="3124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33664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600200"/>
            <a:ext cx="6336792" cy="877824"/>
            <a:chOff x="0" y="0"/>
            <a:chExt cx="6336792" cy="877824"/>
          </a:xfrm>
          <a:solidFill>
            <a:srgbClr val="FF794B"/>
          </a:solidFill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86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rgbClr val="C0504D"/>
                </a:solidFill>
              </a:rPr>
              <a:t>Suggested Sequence – </a:t>
            </a:r>
            <a:br>
              <a:rPr lang="en-US" dirty="0">
                <a:solidFill>
                  <a:srgbClr val="C0504D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Phase 3 Milestone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4210292"/>
              </p:ext>
            </p:extLst>
          </p:nvPr>
        </p:nvGraphicFramePr>
        <p:xfrm>
          <a:off x="0" y="1825625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43600" y="3886200"/>
            <a:ext cx="31242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Culminating project</a:t>
            </a:r>
          </a:p>
          <a:p>
            <a:r>
              <a:rPr lang="en-US" sz="2400" dirty="0" smtClean="0"/>
              <a:t>Create a business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10753"/>
          <a:stretch/>
        </p:blipFill>
        <p:spPr>
          <a:xfrm>
            <a:off x="2514600" y="3810000"/>
            <a:ext cx="3236859" cy="3048000"/>
          </a:xfrm>
          <a:prstGeom prst="rect">
            <a:avLst/>
          </a:prstGeom>
          <a:ln>
            <a:solidFill>
              <a:srgbClr val="93A299"/>
            </a:solidFill>
          </a:ln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8"/>
          <a:srcRect t="-10237" b="-10237"/>
          <a:stretch>
            <a:fillRect/>
          </a:stretch>
        </p:blipFill>
        <p:spPr>
          <a:xfrm>
            <a:off x="2590800" y="3505200"/>
            <a:ext cx="3200400" cy="37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Next Steps	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Literacy Collaboration</a:t>
            </a:r>
          </a:p>
          <a:p>
            <a:pPr lvl="1"/>
            <a:r>
              <a:rPr lang="en-US" dirty="0" smtClean="0"/>
              <a:t>Choose topic that aligns to your students’ needs</a:t>
            </a:r>
          </a:p>
          <a:p>
            <a:pPr lvl="1"/>
            <a:r>
              <a:rPr lang="en-US" dirty="0" smtClean="0"/>
              <a:t>Use our lesson components and format</a:t>
            </a:r>
          </a:p>
          <a:p>
            <a:pPr lvl="1"/>
            <a:r>
              <a:rPr lang="en-US" dirty="0" smtClean="0"/>
              <a:t>Share to the bank!</a:t>
            </a:r>
          </a:p>
          <a:p>
            <a:r>
              <a:rPr lang="en-US" dirty="0" smtClean="0"/>
              <a:t>Ensure consistent format</a:t>
            </a:r>
          </a:p>
          <a:p>
            <a:r>
              <a:rPr lang="en-US" dirty="0" smtClean="0"/>
              <a:t>Organize lessons by topic and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9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Wrap Up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One take away from this workshop.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034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References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3838" indent="-223838"/>
            <a:r>
              <a:rPr lang="en-US" dirty="0"/>
              <a:t>Cordova &amp; </a:t>
            </a:r>
            <a:r>
              <a:rPr lang="en-US" dirty="0" err="1"/>
              <a:t>Lepper</a:t>
            </a:r>
            <a:r>
              <a:rPr lang="en-US" dirty="0"/>
              <a:t>, 1996. Intrinsic motivation and the process of learning: Beneficial effects of contextualization, personalization, and choice. Journal of Educational Psychology, </a:t>
            </a:r>
            <a:r>
              <a:rPr lang="en-US" dirty="0" err="1"/>
              <a:t>Vol</a:t>
            </a:r>
            <a:r>
              <a:rPr lang="en-US" dirty="0"/>
              <a:t> 88(4), Dec 1996, 715-730</a:t>
            </a:r>
            <a:r>
              <a:rPr lang="en-US" dirty="0" smtClean="0"/>
              <a:t>.</a:t>
            </a:r>
          </a:p>
          <a:p>
            <a:pPr marL="223838" indent="-223838"/>
            <a:endParaRPr lang="en-US" dirty="0" smtClean="0"/>
          </a:p>
          <a:p>
            <a:pPr marL="223838" indent="-223838">
              <a:tabLst>
                <a:tab pos="690563" algn="l"/>
              </a:tabLst>
            </a:pPr>
            <a:r>
              <a:rPr lang="en-US" dirty="0" err="1"/>
              <a:t>Echevaria</a:t>
            </a:r>
            <a:r>
              <a:rPr lang="en-US" dirty="0"/>
              <a:t> &amp; Graves (2007).  Sheltered content instruction: Teaching English language learners with diverse abilities.  3</a:t>
            </a:r>
            <a:r>
              <a:rPr lang="en-US" baseline="30000" dirty="0"/>
              <a:t>rd</a:t>
            </a:r>
            <a:r>
              <a:rPr lang="en-US" dirty="0"/>
              <a:t> Ed. Boston: </a:t>
            </a:r>
            <a:r>
              <a:rPr lang="en-US" dirty="0" err="1"/>
              <a:t>Allyn</a:t>
            </a:r>
            <a:r>
              <a:rPr lang="en-US" dirty="0"/>
              <a:t> &amp; Bacon</a:t>
            </a:r>
            <a:r>
              <a:rPr lang="en-US" dirty="0" smtClean="0"/>
              <a:t>.</a:t>
            </a:r>
          </a:p>
          <a:p>
            <a:pPr marL="223838" indent="-223838"/>
            <a:endParaRPr lang="en-US" dirty="0" smtClean="0"/>
          </a:p>
          <a:p>
            <a:pPr marL="223838" indent="-223838"/>
            <a:r>
              <a:rPr lang="en-US" dirty="0" smtClean="0"/>
              <a:t>Pugh</a:t>
            </a:r>
            <a:r>
              <a:rPr lang="en-US" dirty="0"/>
              <a:t>, 1989. </a:t>
            </a:r>
            <a:r>
              <a:rPr lang="en-US" i="1" dirty="0"/>
              <a:t>Metaphor and Learning</a:t>
            </a:r>
            <a:r>
              <a:rPr lang="en-US" dirty="0"/>
              <a:t>. Reading Research and Instruction, v. 28, 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5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Thank you!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Special thanks to First Literacy, Boston for their financial support.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Visit </a:t>
            </a:r>
            <a:r>
              <a:rPr lang="en-US" dirty="0"/>
              <a:t>us for future lessons at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www.teamcomplit.weebly.com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Team Computer </a:t>
            </a:r>
            <a:r>
              <a:rPr lang="en-US" dirty="0" smtClean="0"/>
              <a:t>Literacy:</a:t>
            </a:r>
          </a:p>
          <a:p>
            <a:pPr marL="0" indent="0" algn="ctr">
              <a:buNone/>
            </a:pPr>
            <a:r>
              <a:rPr lang="en-US" dirty="0"/>
              <a:t>Neela </a:t>
            </a:r>
            <a:r>
              <a:rPr lang="en-US" dirty="0" smtClean="0"/>
              <a:t>Jayaraman &amp; Heather </a:t>
            </a:r>
            <a:r>
              <a:rPr lang="en-US" dirty="0" err="1"/>
              <a:t>Tatton</a:t>
            </a:r>
            <a:r>
              <a:rPr lang="en-US" dirty="0"/>
              <a:t>-</a:t>
            </a:r>
            <a:r>
              <a:rPr lang="en-US" dirty="0" smtClean="0"/>
              <a:t>Harris</a:t>
            </a:r>
          </a:p>
          <a:p>
            <a:pPr marL="0" indent="0" algn="ctr">
              <a:buNone/>
            </a:pPr>
            <a:r>
              <a:rPr lang="en-US" dirty="0" smtClean="0"/>
              <a:t>Contact us! </a:t>
            </a:r>
            <a:r>
              <a:rPr lang="en-US" u="sng" dirty="0" smtClean="0">
                <a:solidFill>
                  <a:srgbClr val="1407B9"/>
                </a:solidFill>
              </a:rPr>
              <a:t>teamcomplit@gmail.com</a:t>
            </a:r>
            <a:r>
              <a:rPr lang="en-US" dirty="0" smtClean="0"/>
              <a:t> 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03-27 at 10.27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09600"/>
            <a:ext cx="3429000" cy="12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9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9006" y="1600200"/>
            <a:ext cx="6336792" cy="877824"/>
            <a:chOff x="0" y="0"/>
            <a:chExt cx="6336792" cy="877824"/>
          </a:xfrm>
          <a:solidFill>
            <a:srgbClr val="FF794B"/>
          </a:solidFill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2208" y="2599944"/>
            <a:ext cx="6336792" cy="877824"/>
            <a:chOff x="473202" y="999744"/>
            <a:chExt cx="6336792" cy="877824"/>
          </a:xfrm>
          <a:solidFill>
            <a:srgbClr val="70B8CE"/>
          </a:solidFill>
        </p:grpSpPr>
        <p:sp>
          <p:nvSpPr>
            <p:cNvPr id="10" name="Rounded Rectangle 9"/>
            <p:cNvSpPr/>
            <p:nvPr/>
          </p:nvSpPr>
          <p:spPr>
            <a:xfrm>
              <a:off x="473202" y="999744"/>
              <a:ext cx="6336792" cy="8778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498913" y="1025455"/>
              <a:ext cx="5241582" cy="826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Instructional strategies</a:t>
              </a:r>
              <a:endParaRPr lang="en-US" sz="23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95212" y="2241499"/>
            <a:ext cx="570585" cy="570585"/>
            <a:chOff x="5766206" y="641299"/>
            <a:chExt cx="570585" cy="570585"/>
          </a:xfrm>
        </p:grpSpPr>
        <p:sp>
          <p:nvSpPr>
            <p:cNvPr id="8" name="Down Arrow 7"/>
            <p:cNvSpPr/>
            <p:nvPr/>
          </p:nvSpPr>
          <p:spPr>
            <a:xfrm>
              <a:off x="5766206" y="641299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Down Arrow 8"/>
            <p:cNvSpPr/>
            <p:nvPr/>
          </p:nvSpPr>
          <p:spPr>
            <a:xfrm>
              <a:off x="5894588" y="641299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542288"/>
            <a:ext cx="6336792" cy="877824"/>
            <a:chOff x="0" y="0"/>
            <a:chExt cx="6336792" cy="877824"/>
          </a:xfrm>
          <a:solidFill>
            <a:srgbClr val="FF794B"/>
          </a:solidFill>
        </p:grpSpPr>
        <p:sp>
          <p:nvSpPr>
            <p:cNvPr id="18" name="Rounded Rectangle 17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0402" y="2542032"/>
            <a:ext cx="6336792" cy="877824"/>
            <a:chOff x="473202" y="999744"/>
            <a:chExt cx="6336792" cy="877824"/>
          </a:xfrm>
          <a:solidFill>
            <a:srgbClr val="70B8CE"/>
          </a:solidFill>
        </p:grpSpPr>
        <p:sp>
          <p:nvSpPr>
            <p:cNvPr id="16" name="Rounded Rectangle 15"/>
            <p:cNvSpPr/>
            <p:nvPr/>
          </p:nvSpPr>
          <p:spPr>
            <a:xfrm>
              <a:off x="473202" y="999744"/>
              <a:ext cx="6336792" cy="8778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6"/>
            <p:cNvSpPr/>
            <p:nvPr/>
          </p:nvSpPr>
          <p:spPr>
            <a:xfrm>
              <a:off x="498913" y="1025455"/>
              <a:ext cx="5241582" cy="826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Instructional strategies</a:t>
              </a:r>
              <a:endParaRPr lang="en-US" sz="23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03604" y="3541776"/>
            <a:ext cx="6336792" cy="877824"/>
            <a:chOff x="946404" y="1999488"/>
            <a:chExt cx="6336792" cy="877824"/>
          </a:xfrm>
        </p:grpSpPr>
        <p:sp>
          <p:nvSpPr>
            <p:cNvPr id="14" name="Rounded Rectangle 13"/>
            <p:cNvSpPr/>
            <p:nvPr/>
          </p:nvSpPr>
          <p:spPr>
            <a:xfrm>
              <a:off x="946404" y="1999488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8"/>
            <p:cNvSpPr/>
            <p:nvPr/>
          </p:nvSpPr>
          <p:spPr>
            <a:xfrm>
              <a:off x="972115" y="2025199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Example lesson &amp; lesson components</a:t>
              </a:r>
              <a:endParaRPr lang="en-US" sz="23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23406" y="2183587"/>
            <a:ext cx="570585" cy="570585"/>
            <a:chOff x="5766206" y="641299"/>
            <a:chExt cx="570585" cy="570585"/>
          </a:xfrm>
        </p:grpSpPr>
        <p:sp>
          <p:nvSpPr>
            <p:cNvPr id="12" name="Down Arrow 11"/>
            <p:cNvSpPr/>
            <p:nvPr/>
          </p:nvSpPr>
          <p:spPr>
            <a:xfrm>
              <a:off x="5766206" y="641299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own Arrow 10"/>
            <p:cNvSpPr/>
            <p:nvPr/>
          </p:nvSpPr>
          <p:spPr>
            <a:xfrm>
              <a:off x="5894588" y="641299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96608" y="3183331"/>
            <a:ext cx="570585" cy="570585"/>
            <a:chOff x="6239408" y="1641043"/>
            <a:chExt cx="570585" cy="570585"/>
          </a:xfrm>
        </p:grpSpPr>
        <p:sp>
          <p:nvSpPr>
            <p:cNvPr id="10" name="Down Arrow 9"/>
            <p:cNvSpPr/>
            <p:nvPr/>
          </p:nvSpPr>
          <p:spPr>
            <a:xfrm>
              <a:off x="6239408" y="1641043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Down Arrow 12"/>
            <p:cNvSpPr/>
            <p:nvPr/>
          </p:nvSpPr>
          <p:spPr>
            <a:xfrm>
              <a:off x="6367790" y="1641043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490472"/>
            <a:ext cx="6336792" cy="877824"/>
            <a:chOff x="0" y="0"/>
            <a:chExt cx="6336792" cy="877824"/>
          </a:xfrm>
          <a:solidFill>
            <a:srgbClr val="333399"/>
          </a:solidFill>
        </p:grpSpPr>
        <p:sp>
          <p:nvSpPr>
            <p:cNvPr id="24" name="Rounded Rectangle 23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  <a:solidFill>
              <a:srgbClr val="FF794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  <a:solidFill>
              <a:srgbClr val="FF794B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0402" y="2490216"/>
            <a:ext cx="6336792" cy="877824"/>
            <a:chOff x="473202" y="999744"/>
            <a:chExt cx="6336792" cy="877824"/>
          </a:xfrm>
          <a:solidFill>
            <a:srgbClr val="70B8CE"/>
          </a:solidFill>
        </p:grpSpPr>
        <p:sp>
          <p:nvSpPr>
            <p:cNvPr id="22" name="Rounded Rectangle 21"/>
            <p:cNvSpPr/>
            <p:nvPr/>
          </p:nvSpPr>
          <p:spPr>
            <a:xfrm>
              <a:off x="473202" y="999744"/>
              <a:ext cx="6336792" cy="8778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498913" y="1025455"/>
              <a:ext cx="5241582" cy="826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Instructional strategies</a:t>
              </a:r>
              <a:endParaRPr lang="en-US" sz="23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03604" y="3489960"/>
            <a:ext cx="6336792" cy="877824"/>
            <a:chOff x="946404" y="1999488"/>
            <a:chExt cx="6336792" cy="877824"/>
          </a:xfrm>
        </p:grpSpPr>
        <p:sp>
          <p:nvSpPr>
            <p:cNvPr id="20" name="Rounded Rectangle 19"/>
            <p:cNvSpPr/>
            <p:nvPr/>
          </p:nvSpPr>
          <p:spPr>
            <a:xfrm>
              <a:off x="946404" y="1999488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8"/>
            <p:cNvSpPr/>
            <p:nvPr/>
          </p:nvSpPr>
          <p:spPr>
            <a:xfrm>
              <a:off x="972115" y="2025199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Example lesson &amp; lesson components</a:t>
              </a:r>
              <a:endParaRPr lang="en-US" sz="23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805" y="4489704"/>
            <a:ext cx="6336792" cy="877824"/>
            <a:chOff x="1419605" y="2999232"/>
            <a:chExt cx="6336792" cy="877824"/>
          </a:xfrm>
        </p:grpSpPr>
        <p:sp>
          <p:nvSpPr>
            <p:cNvPr id="18" name="Rounded Rectangle 17"/>
            <p:cNvSpPr/>
            <p:nvPr/>
          </p:nvSpPr>
          <p:spPr>
            <a:xfrm>
              <a:off x="1419605" y="2999232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0"/>
            <p:cNvSpPr/>
            <p:nvPr/>
          </p:nvSpPr>
          <p:spPr>
            <a:xfrm>
              <a:off x="1445316" y="3024943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Sequencing of topics</a:t>
              </a:r>
              <a:endParaRPr lang="en-US" sz="23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23406" y="2131771"/>
            <a:ext cx="570585" cy="570585"/>
            <a:chOff x="5766206" y="641299"/>
            <a:chExt cx="570585" cy="570585"/>
          </a:xfrm>
        </p:grpSpPr>
        <p:sp>
          <p:nvSpPr>
            <p:cNvPr id="16" name="Down Arrow 15"/>
            <p:cNvSpPr/>
            <p:nvPr/>
          </p:nvSpPr>
          <p:spPr>
            <a:xfrm>
              <a:off x="5766206" y="641299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Down Arrow 12"/>
            <p:cNvSpPr/>
            <p:nvPr/>
          </p:nvSpPr>
          <p:spPr>
            <a:xfrm>
              <a:off x="5894588" y="641299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96608" y="3131515"/>
            <a:ext cx="570585" cy="570585"/>
            <a:chOff x="6239408" y="1641043"/>
            <a:chExt cx="570585" cy="570585"/>
          </a:xfrm>
        </p:grpSpPr>
        <p:sp>
          <p:nvSpPr>
            <p:cNvPr id="14" name="Down Arrow 13"/>
            <p:cNvSpPr/>
            <p:nvPr/>
          </p:nvSpPr>
          <p:spPr>
            <a:xfrm>
              <a:off x="6239408" y="1641043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14"/>
            <p:cNvSpPr/>
            <p:nvPr/>
          </p:nvSpPr>
          <p:spPr>
            <a:xfrm>
              <a:off x="6367790" y="1641043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69810" y="4116628"/>
            <a:ext cx="570585" cy="570585"/>
            <a:chOff x="6712610" y="2626156"/>
            <a:chExt cx="570585" cy="570585"/>
          </a:xfrm>
        </p:grpSpPr>
        <p:sp>
          <p:nvSpPr>
            <p:cNvPr id="12" name="Down Arrow 11"/>
            <p:cNvSpPr/>
            <p:nvPr/>
          </p:nvSpPr>
          <p:spPr>
            <a:xfrm>
              <a:off x="6712610" y="2626156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own Arrow 16"/>
            <p:cNvSpPr/>
            <p:nvPr/>
          </p:nvSpPr>
          <p:spPr>
            <a:xfrm>
              <a:off x="6840992" y="2626156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55814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5331</TotalTime>
  <Words>1594</Words>
  <Application>Microsoft Macintosh PowerPoint</Application>
  <PresentationFormat>On-screen Show (4:3)</PresentationFormat>
  <Paragraphs>505</Paragraphs>
  <Slides>54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Clarity</vt:lpstr>
      <vt:lpstr>Making Computer Literacy Meaningful  </vt:lpstr>
      <vt:lpstr>Raise your hand if…</vt:lpstr>
      <vt:lpstr>Learning about new technology…</vt:lpstr>
      <vt:lpstr>Discussion</vt:lpstr>
      <vt:lpstr>Objectives</vt:lpstr>
      <vt:lpstr>Objectives</vt:lpstr>
      <vt:lpstr>Objectives</vt:lpstr>
      <vt:lpstr>Objectives</vt:lpstr>
      <vt:lpstr>Objectives</vt:lpstr>
      <vt:lpstr>BEST Corp. Hotel Training Center</vt:lpstr>
      <vt:lpstr>Computer Literacy at BEST Corp.</vt:lpstr>
      <vt:lpstr>Project Literacy – Watertown Library</vt:lpstr>
      <vt:lpstr>Instructional Strategies</vt:lpstr>
      <vt:lpstr>Guiding Principles</vt:lpstr>
      <vt:lpstr>Metaphors</vt:lpstr>
      <vt:lpstr>Objectives</vt:lpstr>
      <vt:lpstr>Vocabulary &amp; Building Background </vt:lpstr>
      <vt:lpstr>Exploring to Learn</vt:lpstr>
      <vt:lpstr>Step-by-Step</vt:lpstr>
      <vt:lpstr>Personalized</vt:lpstr>
      <vt:lpstr>More Excel…</vt:lpstr>
      <vt:lpstr>PowerPoint Presentation</vt:lpstr>
      <vt:lpstr>Vocabulary Review</vt:lpstr>
      <vt:lpstr>Big Ideas + Real Life</vt:lpstr>
      <vt:lpstr>Extension – Repeat &amp; Remember</vt:lpstr>
      <vt:lpstr>Lesson Components</vt:lpstr>
      <vt:lpstr>Lesson Accessories</vt:lpstr>
      <vt:lpstr>Screencast Example</vt:lpstr>
      <vt:lpstr>Suggested Sequence –  Phase 1 (Entry &amp; Survival)</vt:lpstr>
      <vt:lpstr>Suggested Sequence –  Phase 1 (Entry &amp; Survival)</vt:lpstr>
      <vt:lpstr>Suggested Sequence –  Phase 1 (Entry &amp; Survival)</vt:lpstr>
      <vt:lpstr>Suggested Sequence –  Phase 1 (Entry &amp; Survival)</vt:lpstr>
      <vt:lpstr>Suggested Sequence –  Phase 1 (Entry &amp; Survival)</vt:lpstr>
      <vt:lpstr>Suggested Sequence –  Phase 1 (Entry &amp; Survival)</vt:lpstr>
      <vt:lpstr>Suggested Sequence –  Phase 1 (Entry &amp; Survival)</vt:lpstr>
      <vt:lpstr>Suggested Sequence –  Phase 1 (Entry &amp; Survival)</vt:lpstr>
      <vt:lpstr>Suggested Sequence –  Phase 2 (Stepping Stone)</vt:lpstr>
      <vt:lpstr>Suggested Sequence –  Phase 2 (Stepping Stone)</vt:lpstr>
      <vt:lpstr>Suggested Sequence –  Phase 2 (Stepping Stone)</vt:lpstr>
      <vt:lpstr>Suggested Sequence –  Phase 2 (Stepping Stone)</vt:lpstr>
      <vt:lpstr>Suggested Sequence –  Phase 2 (Stepping Stone)</vt:lpstr>
      <vt:lpstr>Suggested Sequence –  Phase 2 (Stepping Stone)</vt:lpstr>
      <vt:lpstr>Suggested Sequence –  Phase 2 (Stepping Stone)</vt:lpstr>
      <vt:lpstr>Suggested Sequence –  Phase 2 (Stepping Stone)</vt:lpstr>
      <vt:lpstr>Suggested Sequence –  Phase 2 (Stepping Stone)</vt:lpstr>
      <vt:lpstr>Suggested Sequence –  Phase 3 Milestone</vt:lpstr>
      <vt:lpstr>Suggested Sequence –  Phase 3 Milestone</vt:lpstr>
      <vt:lpstr>Suggested Sequence –  Phase 3 Milestone</vt:lpstr>
      <vt:lpstr>Suggested Sequence –  Phase 3 Milestone</vt:lpstr>
      <vt:lpstr>Suggested Sequence –  Phase 3 Milestone</vt:lpstr>
      <vt:lpstr>Next Steps </vt:lpstr>
      <vt:lpstr>Wrap Up</vt:lpstr>
      <vt:lpstr>References</vt:lpstr>
      <vt:lpstr>Thank you!</vt:lpstr>
    </vt:vector>
  </TitlesOfParts>
  <Company>Carlos Rosario International 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Computer Literacy Meaningful</dc:title>
  <dc:creator>Heather Tatton-Harris</dc:creator>
  <cp:lastModifiedBy>Neela Jayaraman</cp:lastModifiedBy>
  <cp:revision>158</cp:revision>
  <dcterms:created xsi:type="dcterms:W3CDTF">2013-10-03T20:12:39Z</dcterms:created>
  <dcterms:modified xsi:type="dcterms:W3CDTF">2014-05-01T13:06:51Z</dcterms:modified>
</cp:coreProperties>
</file>